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73" r:id="rId6"/>
    <p:sldId id="272" r:id="rId7"/>
    <p:sldId id="274" r:id="rId8"/>
    <p:sldId id="275" r:id="rId9"/>
    <p:sldId id="277" r:id="rId10"/>
    <p:sldId id="269" r:id="rId11"/>
    <p:sldId id="27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Perilstein" initials="MP" lastIdx="1" clrIdx="0">
    <p:extLst>
      <p:ext uri="{19B8F6BF-5375-455C-9EA6-DF929625EA0E}">
        <p15:presenceInfo xmlns:p15="http://schemas.microsoft.com/office/powerpoint/2012/main" userId="S::mperilstein@metuchen.com::eac046e2-73c7-4327-9a7a-558a89f113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34BB8-ECCC-4514-8118-B3B3954E28F1}" v="20" dt="2022-05-10T13:21:58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Perilstein" userId="15e4b46f-dd14-4ecf-bc04-8604c2cb8242" providerId="ADAL" clId="{58D34BB8-ECCC-4514-8118-B3B3954E28F1}"/>
    <pc:docChg chg="undo custSel modSld">
      <pc:chgData name="Melissa Perilstein" userId="15e4b46f-dd14-4ecf-bc04-8604c2cb8242" providerId="ADAL" clId="{58D34BB8-ECCC-4514-8118-B3B3954E28F1}" dt="2022-05-10T13:21:58.021" v="103" actId="20577"/>
      <pc:docMkLst>
        <pc:docMk/>
      </pc:docMkLst>
      <pc:sldChg chg="addSp delSp modSp mod">
        <pc:chgData name="Melissa Perilstein" userId="15e4b46f-dd14-4ecf-bc04-8604c2cb8242" providerId="ADAL" clId="{58D34BB8-ECCC-4514-8118-B3B3954E28F1}" dt="2022-05-09T14:31:05.539" v="87" actId="20577"/>
        <pc:sldMkLst>
          <pc:docMk/>
          <pc:sldMk cId="4291577439" sldId="269"/>
        </pc:sldMkLst>
        <pc:spChg chg="mod">
          <ac:chgData name="Melissa Perilstein" userId="15e4b46f-dd14-4ecf-bc04-8604c2cb8242" providerId="ADAL" clId="{58D34BB8-ECCC-4514-8118-B3B3954E28F1}" dt="2022-05-09T14:31:05.539" v="87" actId="20577"/>
          <ac:spMkLst>
            <pc:docMk/>
            <pc:sldMk cId="4291577439" sldId="269"/>
            <ac:spMk id="2" creationId="{00000000-0000-0000-0000-000000000000}"/>
          </ac:spMkLst>
        </pc:spChg>
        <pc:spChg chg="del">
          <ac:chgData name="Melissa Perilstein" userId="15e4b46f-dd14-4ecf-bc04-8604c2cb8242" providerId="ADAL" clId="{58D34BB8-ECCC-4514-8118-B3B3954E28F1}" dt="2022-05-09T14:24:31.263" v="83" actId="26606"/>
          <ac:spMkLst>
            <pc:docMk/>
            <pc:sldMk cId="4291577439" sldId="269"/>
            <ac:spMk id="24" creationId="{A8384FB5-9ADC-4DDC-881B-597D56F5B15D}"/>
          </ac:spMkLst>
        </pc:spChg>
        <pc:spChg chg="del">
          <ac:chgData name="Melissa Perilstein" userId="15e4b46f-dd14-4ecf-bc04-8604c2cb8242" providerId="ADAL" clId="{58D34BB8-ECCC-4514-8118-B3B3954E28F1}" dt="2022-05-09T14:24:31.263" v="83" actId="26606"/>
          <ac:spMkLst>
            <pc:docMk/>
            <pc:sldMk cId="4291577439" sldId="269"/>
            <ac:spMk id="26" creationId="{91E5A9A7-95C6-4F4F-B00E-C82E07FE62EF}"/>
          </ac:spMkLst>
        </pc:spChg>
        <pc:spChg chg="del">
          <ac:chgData name="Melissa Perilstein" userId="15e4b46f-dd14-4ecf-bc04-8604c2cb8242" providerId="ADAL" clId="{58D34BB8-ECCC-4514-8118-B3B3954E28F1}" dt="2022-05-09T14:24:31.263" v="83" actId="26606"/>
          <ac:spMkLst>
            <pc:docMk/>
            <pc:sldMk cId="4291577439" sldId="269"/>
            <ac:spMk id="28" creationId="{D07DD2DE-F619-49DD-B5E7-03A290FF4ED1}"/>
          </ac:spMkLst>
        </pc:spChg>
        <pc:spChg chg="del">
          <ac:chgData name="Melissa Perilstein" userId="15e4b46f-dd14-4ecf-bc04-8604c2cb8242" providerId="ADAL" clId="{58D34BB8-ECCC-4514-8118-B3B3954E28F1}" dt="2022-05-09T14:24:31.263" v="83" actId="26606"/>
          <ac:spMkLst>
            <pc:docMk/>
            <pc:sldMk cId="4291577439" sldId="269"/>
            <ac:spMk id="30" creationId="{85149191-5F60-4A28-AAFF-039F96B0F3EC}"/>
          </ac:spMkLst>
        </pc:spChg>
        <pc:spChg chg="del">
          <ac:chgData name="Melissa Perilstein" userId="15e4b46f-dd14-4ecf-bc04-8604c2cb8242" providerId="ADAL" clId="{58D34BB8-ECCC-4514-8118-B3B3954E28F1}" dt="2022-05-09T14:24:31.263" v="83" actId="26606"/>
          <ac:spMkLst>
            <pc:docMk/>
            <pc:sldMk cId="4291577439" sldId="269"/>
            <ac:spMk id="32" creationId="{F8260ED5-17F7-4158-B241-D51DD4CF1B7E}"/>
          </ac:spMkLst>
        </pc:spChg>
        <pc:spChg chg="add del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37" creationId="{BACC6370-2D7E-4714-9D71-7542949D7D5D}"/>
          </ac:spMkLst>
        </pc:spChg>
        <pc:spChg chg="add del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39" creationId="{F68B3F68-107C-434F-AA38-110D5EA91B85}"/>
          </ac:spMkLst>
        </pc:spChg>
        <pc:spChg chg="add del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41" creationId="{AAD0DBB9-1A4B-4391-81D4-CB19F9AB918A}"/>
          </ac:spMkLst>
        </pc:spChg>
        <pc:spChg chg="add del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43" creationId="{063BBA22-50EA-4C4D-BE05-F1CE4E63AA56}"/>
          </ac:spMkLst>
        </pc:spChg>
        <pc:spChg chg="add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48" creationId="{BACC6370-2D7E-4714-9D71-7542949D7D5D}"/>
          </ac:spMkLst>
        </pc:spChg>
        <pc:spChg chg="add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50" creationId="{F68B3F68-107C-434F-AA38-110D5EA91B85}"/>
          </ac:spMkLst>
        </pc:spChg>
        <pc:spChg chg="add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52" creationId="{AAD0DBB9-1A4B-4391-81D4-CB19F9AB918A}"/>
          </ac:spMkLst>
        </pc:spChg>
        <pc:spChg chg="add">
          <ac:chgData name="Melissa Perilstein" userId="15e4b46f-dd14-4ecf-bc04-8604c2cb8242" providerId="ADAL" clId="{58D34BB8-ECCC-4514-8118-B3B3954E28F1}" dt="2022-05-09T14:25:42.272" v="85" actId="26606"/>
          <ac:spMkLst>
            <pc:docMk/>
            <pc:sldMk cId="4291577439" sldId="269"/>
            <ac:spMk id="54" creationId="{063BBA22-50EA-4C4D-BE05-F1CE4E63AA56}"/>
          </ac:spMkLst>
        </pc:spChg>
        <pc:graphicFrameChg chg="mod modGraphic">
          <ac:chgData name="Melissa Perilstein" userId="15e4b46f-dd14-4ecf-bc04-8604c2cb8242" providerId="ADAL" clId="{58D34BB8-ECCC-4514-8118-B3B3954E28F1}" dt="2022-05-09T14:25:42.272" v="85" actId="26606"/>
          <ac:graphicFrameMkLst>
            <pc:docMk/>
            <pc:sldMk cId="4291577439" sldId="269"/>
            <ac:graphicFrameMk id="19" creationId="{06D5B71C-1DCC-4466-A19F-63F0F82DAE7F}"/>
          </ac:graphicFrameMkLst>
        </pc:graphicFrameChg>
      </pc:sldChg>
      <pc:sldChg chg="addSp delSp modSp mod setBg">
        <pc:chgData name="Melissa Perilstein" userId="15e4b46f-dd14-4ecf-bc04-8604c2cb8242" providerId="ADAL" clId="{58D34BB8-ECCC-4514-8118-B3B3954E28F1}" dt="2022-05-09T13:39:59.419" v="82" actId="26606"/>
        <pc:sldMkLst>
          <pc:docMk/>
          <pc:sldMk cId="227652920" sldId="272"/>
        </pc:sldMkLst>
        <pc:spChg chg="mod ord">
          <ac:chgData name="Melissa Perilstein" userId="15e4b46f-dd14-4ecf-bc04-8604c2cb8242" providerId="ADAL" clId="{58D34BB8-ECCC-4514-8118-B3B3954E28F1}" dt="2022-05-09T13:39:59.419" v="82" actId="26606"/>
          <ac:spMkLst>
            <pc:docMk/>
            <pc:sldMk cId="227652920" sldId="272"/>
            <ac:spMk id="5" creationId="{00000000-0000-0000-0000-000000000000}"/>
          </ac:spMkLst>
        </pc:spChg>
        <pc:spChg chg="mod">
          <ac:chgData name="Melissa Perilstein" userId="15e4b46f-dd14-4ecf-bc04-8604c2cb8242" providerId="ADAL" clId="{58D34BB8-ECCC-4514-8118-B3B3954E28F1}" dt="2022-05-09T13:39:59.419" v="82" actId="26606"/>
          <ac:spMkLst>
            <pc:docMk/>
            <pc:sldMk cId="227652920" sldId="272"/>
            <ac:spMk id="7" creationId="{00000000-0000-0000-0000-000000000000}"/>
          </ac:spMkLst>
        </pc:spChg>
        <pc:spChg chg="add del">
          <ac:chgData name="Melissa Perilstein" userId="15e4b46f-dd14-4ecf-bc04-8604c2cb8242" providerId="ADAL" clId="{58D34BB8-ECCC-4514-8118-B3B3954E28F1}" dt="2022-05-09T13:39:59.419" v="82" actId="26606"/>
          <ac:spMkLst>
            <pc:docMk/>
            <pc:sldMk cId="227652920" sldId="272"/>
            <ac:spMk id="12" creationId="{A4AC5506-6312-4701-8D3C-40187889A947}"/>
          </ac:spMkLst>
        </pc:spChg>
        <pc:graphicFrameChg chg="add mod ord">
          <ac:chgData name="Melissa Perilstein" userId="15e4b46f-dd14-4ecf-bc04-8604c2cb8242" providerId="ADAL" clId="{58D34BB8-ECCC-4514-8118-B3B3954E28F1}" dt="2022-05-09T13:39:59.419" v="82" actId="26606"/>
          <ac:graphicFrameMkLst>
            <pc:docMk/>
            <pc:sldMk cId="227652920" sldId="272"/>
            <ac:graphicFrameMk id="4" creationId="{00000000-0000-0000-0000-000000000000}"/>
          </ac:graphicFrameMkLst>
        </pc:graphicFrameChg>
      </pc:sldChg>
      <pc:sldChg chg="modSp mod">
        <pc:chgData name="Melissa Perilstein" userId="15e4b46f-dd14-4ecf-bc04-8604c2cb8242" providerId="ADAL" clId="{58D34BB8-ECCC-4514-8118-B3B3954E28F1}" dt="2022-05-09T14:34:09.640" v="89" actId="20577"/>
        <pc:sldMkLst>
          <pc:docMk/>
          <pc:sldMk cId="3179425838" sldId="273"/>
        </pc:sldMkLst>
        <pc:spChg chg="mod">
          <ac:chgData name="Melissa Perilstein" userId="15e4b46f-dd14-4ecf-bc04-8604c2cb8242" providerId="ADAL" clId="{58D34BB8-ECCC-4514-8118-B3B3954E28F1}" dt="2022-05-09T14:34:09.640" v="89" actId="20577"/>
          <ac:spMkLst>
            <pc:docMk/>
            <pc:sldMk cId="3179425838" sldId="273"/>
            <ac:spMk id="5" creationId="{00000000-0000-0000-0000-000000000000}"/>
          </ac:spMkLst>
        </pc:spChg>
      </pc:sldChg>
      <pc:sldChg chg="modSp">
        <pc:chgData name="Melissa Perilstein" userId="15e4b46f-dd14-4ecf-bc04-8604c2cb8242" providerId="ADAL" clId="{58D34BB8-ECCC-4514-8118-B3B3954E28F1}" dt="2022-05-10T13:21:58.021" v="103" actId="20577"/>
        <pc:sldMkLst>
          <pc:docMk/>
          <pc:sldMk cId="363180539" sldId="278"/>
        </pc:sldMkLst>
        <pc:graphicFrameChg chg="mod">
          <ac:chgData name="Melissa Perilstein" userId="15e4b46f-dd14-4ecf-bc04-8604c2cb8242" providerId="ADAL" clId="{58D34BB8-ECCC-4514-8118-B3B3954E28F1}" dt="2022-05-10T13:21:58.021" v="103" actId="20577"/>
          <ac:graphicFrameMkLst>
            <pc:docMk/>
            <pc:sldMk cId="363180539" sldId="278"/>
            <ac:graphicFrameMk id="6" creationId="{ECAFEB8E-3789-EFB3-80CC-5D459241B8A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aseline="0" dirty="0"/>
              <a:t>MUNICIPAL BUDGET- $22.7M</a:t>
            </a:r>
          </a:p>
        </c:rich>
      </c:tx>
      <c:layout>
        <c:manualLayout>
          <c:xMode val="edge"/>
          <c:yMode val="edge"/>
          <c:x val="1.4070774047980849E-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3.3625730994152045E-2"/>
                  <c:y val="-2.65700483091787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2-4B61-B94E-C78F3B541C12}"/>
                </c:ext>
              </c:extLst>
            </c:dLbl>
            <c:dLbl>
              <c:idx val="1"/>
              <c:layout>
                <c:manualLayout>
                  <c:x val="3.2163742690058478E-2"/>
                  <c:y val="2.1739130434782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2-4B61-B94E-C78F3B541C12}"/>
                </c:ext>
              </c:extLst>
            </c:dLbl>
            <c:dLbl>
              <c:idx val="2"/>
              <c:layout>
                <c:manualLayout>
                  <c:x val="-1.023403324584427E-2"/>
                  <c:y val="-2.415458937198244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62-4B61-B94E-C78F3B541C12}"/>
                </c:ext>
              </c:extLst>
            </c:dLbl>
            <c:dLbl>
              <c:idx val="3"/>
              <c:layout>
                <c:manualLayout>
                  <c:x val="-1.900584795321642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62-4B61-B94E-C78F3B541C12}"/>
                </c:ext>
              </c:extLst>
            </c:dLbl>
            <c:dLbl>
              <c:idx val="4"/>
              <c:layout>
                <c:manualLayout>
                  <c:x val="-2.7777777777777804E-2"/>
                  <c:y val="-1.20772946859903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62-4B61-B94E-C78F3B541C12}"/>
                </c:ext>
              </c:extLst>
            </c:dLbl>
            <c:dLbl>
              <c:idx val="5"/>
              <c:layout>
                <c:manualLayout>
                  <c:x val="-2.1929824561403563E-2"/>
                  <c:y val="-9.66183574879227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62-4B61-B94E-C78F3B541C1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Public Safety</c:v>
                </c:pt>
                <c:pt idx="1">
                  <c:v>Public Works</c:v>
                </c:pt>
                <c:pt idx="2">
                  <c:v>Admin &amp; Professional Srvs</c:v>
                </c:pt>
                <c:pt idx="3">
                  <c:v>Debt</c:v>
                </c:pt>
                <c:pt idx="4">
                  <c:v>Pension/FICA/Ins</c:v>
                </c:pt>
                <c:pt idx="5">
                  <c:v>Other</c:v>
                </c:pt>
                <c:pt idx="6">
                  <c:v>Res Uncollected Taxes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0.24253961255252679</c:v>
                </c:pt>
                <c:pt idx="1">
                  <c:v>0.14357208410108255</c:v>
                </c:pt>
                <c:pt idx="2" formatCode="_(* #,##0.00_);_(* \(#,##0.00\);_(* &quot;-&quot;??_);_(@_)">
                  <c:v>0.10039713797115969</c:v>
                </c:pt>
                <c:pt idx="3">
                  <c:v>6.2177198387919443E-2</c:v>
                </c:pt>
                <c:pt idx="4" formatCode="_(* #,##0.00_);_(* \(#,##0.00\);_(* &quot;-&quot;??_);_(@_)">
                  <c:v>0.1867208262922137</c:v>
                </c:pt>
                <c:pt idx="5">
                  <c:v>0.2027465432457515</c:v>
                </c:pt>
                <c:pt idx="6">
                  <c:v>6.1846597449346327E-2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62-4B61-B94E-C78F3B541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94750656167979"/>
          <c:y val="2.2252501640419947E-2"/>
          <c:w val="0.71040374301038456"/>
          <c:h val="0.78015194389763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217391304347823E-3"/>
                  <c:y val="-2.8156783136482938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3043478260869"/>
                      <c:h val="4.7109374999999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C0-4919-8665-B85C606ECECB}"/>
                </c:ext>
              </c:extLst>
            </c:dLbl>
            <c:dLbl>
              <c:idx val="1"/>
              <c:layout>
                <c:manualLayout>
                  <c:x val="-2.4637681159420343E-2"/>
                  <c:y val="-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0-4919-8665-B85C606ECECB}"/>
                </c:ext>
              </c:extLst>
            </c:dLbl>
            <c:dLbl>
              <c:idx val="2"/>
              <c:layout>
                <c:manualLayout>
                  <c:x val="5.7971014492753624E-3"/>
                  <c:y val="-1.82291666666666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C0-4919-8665-B85C606ECECB}"/>
                </c:ext>
              </c:extLst>
            </c:dLbl>
            <c:dLbl>
              <c:idx val="3"/>
              <c:layout>
                <c:manualLayout>
                  <c:x val="0"/>
                  <c:y val="-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C0-4919-8665-B85C606ECECB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Salary &amp; Wages</c:v>
                </c:pt>
                <c:pt idx="1">
                  <c:v>Debt</c:v>
                </c:pt>
                <c:pt idx="2">
                  <c:v>Health Care</c:v>
                </c:pt>
                <c:pt idx="3">
                  <c:v>Pension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8410384</c:v>
                </c:pt>
                <c:pt idx="1">
                  <c:v>1414200</c:v>
                </c:pt>
                <c:pt idx="2">
                  <c:v>1877600</c:v>
                </c:pt>
                <c:pt idx="3">
                  <c:v>1563500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0-4919-8665-B85C606ECE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217391304347769E-2"/>
                  <c:y val="-1.0416666666666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C0-4919-8665-B85C606ECECB}"/>
                </c:ext>
              </c:extLst>
            </c:dLbl>
            <c:dLbl>
              <c:idx val="1"/>
              <c:layout>
                <c:manualLayout>
                  <c:x val="2.318840579710145E-2"/>
                  <c:y val="-4.94791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C0-4919-8665-B85C606ECECB}"/>
                </c:ext>
              </c:extLst>
            </c:dLbl>
            <c:dLbl>
              <c:idx val="2"/>
              <c:layout>
                <c:manualLayout>
                  <c:x val="1.44927536231883E-2"/>
                  <c:y val="-5.4687500000000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C0-4919-8665-B85C606ECECB}"/>
                </c:ext>
              </c:extLst>
            </c:dLbl>
            <c:dLbl>
              <c:idx val="3"/>
              <c:layout>
                <c:manualLayout>
                  <c:x val="-7.246376811594301E-3"/>
                  <c:y val="-7.6822916666666768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68115942028986"/>
                      <c:h val="7.5755208333333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6C0-4919-8665-B85C606ECECB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Salary &amp; Wages</c:v>
                </c:pt>
                <c:pt idx="1">
                  <c:v>Debt</c:v>
                </c:pt>
                <c:pt idx="2">
                  <c:v>Health Care</c:v>
                </c:pt>
                <c:pt idx="3">
                  <c:v>Pension</c:v>
                </c:pt>
              </c:strCache>
            </c:strRef>
          </c:cat>
          <c:val>
            <c:numRef>
              <c:f>Sheet1!$C$2:$C$5</c:f>
              <c:numCache>
                <c:formatCode>_("$"* #,##0_);_("$"* \(#,##0\);_("$"* "-"??_);_(@_)</c:formatCode>
                <c:ptCount val="4"/>
                <c:pt idx="0">
                  <c:v>7675298</c:v>
                </c:pt>
                <c:pt idx="1">
                  <c:v>1677400</c:v>
                </c:pt>
                <c:pt idx="2">
                  <c:v>2230000</c:v>
                </c:pt>
                <c:pt idx="3">
                  <c:v>1450150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C0-4919-8665-B85C606EC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06016"/>
        <c:axId val="141196032"/>
      </c:barChart>
      <c:catAx>
        <c:axId val="9320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Major Cost Centers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41196032"/>
        <c:crosses val="autoZero"/>
        <c:auto val="1"/>
        <c:lblAlgn val="ctr"/>
        <c:lblOffset val="100"/>
        <c:noMultiLvlLbl val="0"/>
      </c:catAx>
      <c:valAx>
        <c:axId val="141196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Dollars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206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Projected 2022 Property Tax on Parcel With Assessed</a:t>
            </a:r>
            <a:endParaRPr lang="en-US" b="0" baseline="0" dirty="0"/>
          </a:p>
          <a:p>
            <a:pPr>
              <a:defRPr b="0"/>
            </a:pPr>
            <a:r>
              <a:rPr lang="en-US" b="0" baseline="0" dirty="0"/>
              <a:t>Value of $200,000: $12,761.99 (est). Increase of $311.99</a:t>
            </a:r>
            <a:r>
              <a:rPr lang="en-US" b="0" dirty="0"/>
              <a:t>  </a:t>
            </a:r>
          </a:p>
        </c:rich>
      </c:tx>
      <c:layout>
        <c:manualLayout>
          <c:xMode val="edge"/>
          <c:yMode val="edge"/>
          <c:x val="0.19357705286839144"/>
          <c:y val="7.710358494880460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Projected 2022 Taxes</c:v>
                </c:pt>
              </c:strCache>
            </c:strRef>
          </c:tx>
          <c:dLbls>
            <c:dLbl>
              <c:idx val="0"/>
              <c:layout>
                <c:manualLayout>
                  <c:x val="-0.21431433250330884"/>
                  <c:y val="-0.15790653885655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5-498B-88DB-D3AE80E6C031}"/>
                </c:ext>
              </c:extLst>
            </c:dLbl>
            <c:dLbl>
              <c:idx val="1"/>
              <c:layout>
                <c:manualLayout>
                  <c:x val="0.10138176638176638"/>
                  <c:y val="-0.14379854692076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5-498B-88DB-D3AE80E6C031}"/>
                </c:ext>
              </c:extLst>
            </c:dLbl>
            <c:dLbl>
              <c:idx val="2"/>
              <c:layout>
                <c:manualLayout>
                  <c:x val="0.12801511990488368"/>
                  <c:y val="6.4826733614819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05-498B-88DB-D3AE80E6C031}"/>
                </c:ext>
              </c:extLst>
            </c:dLbl>
            <c:dLbl>
              <c:idx val="3"/>
              <c:layout>
                <c:manualLayout>
                  <c:x val="5.1924334111013902E-2"/>
                  <c:y val="-3.3359751283870413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5-498B-88DB-D3AE80E6C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Metuchen Public Schools</c:v>
                </c:pt>
                <c:pt idx="1">
                  <c:v>Middlesex County (est)</c:v>
                </c:pt>
                <c:pt idx="2">
                  <c:v>Borough of Metuchen</c:v>
                </c:pt>
                <c:pt idx="3">
                  <c:v>Metuchen Public Library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7807.6946599469757</c:v>
                </c:pt>
                <c:pt idx="1">
                  <c:v>1871.5412305818963</c:v>
                </c:pt>
                <c:pt idx="2">
                  <c:v>2916.9606408598988</c:v>
                </c:pt>
                <c:pt idx="3">
                  <c:v>165.7954066936332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5-498B-88DB-D3AE80E6C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43858753766889"/>
          <c:y val="0.35227530582994165"/>
          <c:w val="0.38856141246233111"/>
          <c:h val="0.370454641365826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1E9AC-E20F-4B39-A22F-C290BAEEB3E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B5ACC-41C4-4ABA-92C9-74EBE089B34B}">
      <dgm:prSet/>
      <dgm:spPr/>
      <dgm:t>
        <a:bodyPr/>
        <a:lstStyle/>
        <a:p>
          <a:r>
            <a:rPr lang="en-US" dirty="0"/>
            <a:t>Milling &amp; Paving $1,151,900</a:t>
          </a:r>
        </a:p>
      </dgm:t>
    </dgm:pt>
    <dgm:pt modelId="{67BA889D-5508-47C8-AB48-7753406FEF2F}" type="parTrans" cxnId="{497284CA-399A-47A4-9019-61A5EF940EB2}">
      <dgm:prSet/>
      <dgm:spPr/>
      <dgm:t>
        <a:bodyPr/>
        <a:lstStyle/>
        <a:p>
          <a:endParaRPr lang="en-US"/>
        </a:p>
      </dgm:t>
    </dgm:pt>
    <dgm:pt modelId="{F44985AF-CF52-4DAB-959F-B618C77FA418}" type="sibTrans" cxnId="{497284CA-399A-47A4-9019-61A5EF940EB2}">
      <dgm:prSet/>
      <dgm:spPr/>
      <dgm:t>
        <a:bodyPr/>
        <a:lstStyle/>
        <a:p>
          <a:endParaRPr lang="en-US"/>
        </a:p>
      </dgm:t>
    </dgm:pt>
    <dgm:pt modelId="{86BCC74F-76A6-4F1D-B0EF-117E96D72453}">
      <dgm:prSet/>
      <dgm:spPr/>
      <dgm:t>
        <a:bodyPr/>
        <a:lstStyle/>
        <a:p>
          <a:r>
            <a:rPr lang="en-US" dirty="0"/>
            <a:t>Woodside Ave.	, Rose Street, Lowell Ave.	</a:t>
          </a:r>
        </a:p>
      </dgm:t>
    </dgm:pt>
    <dgm:pt modelId="{CDA32B99-A9F5-4196-B787-860462BD88A7}" type="sibTrans" cxnId="{357EF412-04B4-4E30-A0F0-F2568940C8C8}">
      <dgm:prSet/>
      <dgm:spPr/>
      <dgm:t>
        <a:bodyPr/>
        <a:lstStyle/>
        <a:p>
          <a:endParaRPr lang="en-US"/>
        </a:p>
      </dgm:t>
    </dgm:pt>
    <dgm:pt modelId="{DD5A5AC3-6293-4046-BA3C-7C1AEA6E2391}" type="parTrans" cxnId="{357EF412-04B4-4E30-A0F0-F2568940C8C8}">
      <dgm:prSet/>
      <dgm:spPr/>
      <dgm:t>
        <a:bodyPr/>
        <a:lstStyle/>
        <a:p>
          <a:endParaRPr lang="en-US"/>
        </a:p>
      </dgm:t>
    </dgm:pt>
    <dgm:pt modelId="{BC4CB4C8-22F0-463E-88E9-503923654800}">
      <dgm:prSet/>
      <dgm:spPr/>
      <dgm:t>
        <a:bodyPr/>
        <a:lstStyle/>
        <a:p>
          <a:r>
            <a:rPr lang="en-US" dirty="0"/>
            <a:t>Public  Works  $761,000</a:t>
          </a:r>
        </a:p>
      </dgm:t>
    </dgm:pt>
    <dgm:pt modelId="{7A1E2B27-3FAC-48C0-A40B-C8C2318E1499}" type="parTrans" cxnId="{E0FB961A-B15B-4EBE-ABAB-214E04C79D95}">
      <dgm:prSet/>
      <dgm:spPr/>
      <dgm:t>
        <a:bodyPr/>
        <a:lstStyle/>
        <a:p>
          <a:endParaRPr lang="en-US"/>
        </a:p>
      </dgm:t>
    </dgm:pt>
    <dgm:pt modelId="{D0D2BC7A-E51C-4CBF-947E-A006966AE7C4}" type="sibTrans" cxnId="{E0FB961A-B15B-4EBE-ABAB-214E04C79D95}">
      <dgm:prSet/>
      <dgm:spPr/>
      <dgm:t>
        <a:bodyPr/>
        <a:lstStyle/>
        <a:p>
          <a:endParaRPr lang="en-US"/>
        </a:p>
      </dgm:t>
    </dgm:pt>
    <dgm:pt modelId="{9487E9EE-522C-4749-A6AC-A40A14432A1F}">
      <dgm:prSet/>
      <dgm:spPr/>
      <dgm:t>
        <a:bodyPr/>
        <a:lstStyle/>
        <a:p>
          <a:r>
            <a:rPr lang="en-US" dirty="0"/>
            <a:t>One automated garbage truck</a:t>
          </a:r>
        </a:p>
      </dgm:t>
    </dgm:pt>
    <dgm:pt modelId="{2CC93602-C59D-48E5-A1B3-60E1AE56979D}" type="parTrans" cxnId="{DDF46FE4-5BF2-4F20-B649-05A090A5F7BD}">
      <dgm:prSet/>
      <dgm:spPr/>
      <dgm:t>
        <a:bodyPr/>
        <a:lstStyle/>
        <a:p>
          <a:endParaRPr lang="en-US"/>
        </a:p>
      </dgm:t>
    </dgm:pt>
    <dgm:pt modelId="{C4F23DF1-46BF-4B68-91D6-8F8D66ABD182}" type="sibTrans" cxnId="{DDF46FE4-5BF2-4F20-B649-05A090A5F7BD}">
      <dgm:prSet/>
      <dgm:spPr/>
      <dgm:t>
        <a:bodyPr/>
        <a:lstStyle/>
        <a:p>
          <a:endParaRPr lang="en-US"/>
        </a:p>
      </dgm:t>
    </dgm:pt>
    <dgm:pt modelId="{832A63E5-680D-48E9-A808-13656BFCA5C9}">
      <dgm:prSet/>
      <dgm:spPr/>
      <dgm:t>
        <a:bodyPr/>
        <a:lstStyle/>
        <a:p>
          <a:r>
            <a:rPr lang="en-US" dirty="0"/>
            <a:t>Pick up truck</a:t>
          </a:r>
        </a:p>
      </dgm:t>
    </dgm:pt>
    <dgm:pt modelId="{FBBFCDD1-0AA4-4A22-AB41-EA8E5FAF6433}" type="parTrans" cxnId="{2A2902B6-1203-47B4-9E03-FC967A5FBA96}">
      <dgm:prSet/>
      <dgm:spPr/>
      <dgm:t>
        <a:bodyPr/>
        <a:lstStyle/>
        <a:p>
          <a:endParaRPr lang="en-US"/>
        </a:p>
      </dgm:t>
    </dgm:pt>
    <dgm:pt modelId="{DDDBDDDC-853B-4546-9B2A-7A22D2055962}" type="sibTrans" cxnId="{2A2902B6-1203-47B4-9E03-FC967A5FBA96}">
      <dgm:prSet/>
      <dgm:spPr/>
      <dgm:t>
        <a:bodyPr/>
        <a:lstStyle/>
        <a:p>
          <a:endParaRPr lang="en-US"/>
        </a:p>
      </dgm:t>
    </dgm:pt>
    <dgm:pt modelId="{3D9F981F-F121-4D26-AA21-A8E5ADD6E131}">
      <dgm:prSet/>
      <dgm:spPr/>
      <dgm:t>
        <a:bodyPr/>
        <a:lstStyle/>
        <a:p>
          <a:r>
            <a:rPr lang="en-US" dirty="0"/>
            <a:t>Police Department $175,000</a:t>
          </a:r>
        </a:p>
      </dgm:t>
    </dgm:pt>
    <dgm:pt modelId="{E29AB5E3-3941-4A94-80CF-9E1F11A94501}" type="parTrans" cxnId="{B72E4E19-A04E-47C4-92F7-3945D7FB5E40}">
      <dgm:prSet/>
      <dgm:spPr/>
      <dgm:t>
        <a:bodyPr/>
        <a:lstStyle/>
        <a:p>
          <a:endParaRPr lang="en-US"/>
        </a:p>
      </dgm:t>
    </dgm:pt>
    <dgm:pt modelId="{C8EEF946-2960-422D-9C82-6D8900CC1A1E}" type="sibTrans" cxnId="{B72E4E19-A04E-47C4-92F7-3945D7FB5E40}">
      <dgm:prSet/>
      <dgm:spPr/>
      <dgm:t>
        <a:bodyPr/>
        <a:lstStyle/>
        <a:p>
          <a:endParaRPr lang="en-US"/>
        </a:p>
      </dgm:t>
    </dgm:pt>
    <dgm:pt modelId="{60DD50F3-B7C0-49D1-86E3-E0E34F751E71}">
      <dgm:prSet/>
      <dgm:spPr/>
      <dgm:t>
        <a:bodyPr/>
        <a:lstStyle/>
        <a:p>
          <a:r>
            <a:rPr lang="en-US" dirty="0"/>
            <a:t>Rifle Suppressors</a:t>
          </a:r>
        </a:p>
      </dgm:t>
    </dgm:pt>
    <dgm:pt modelId="{91EF2939-3F8D-4576-AD3D-74BCB5BA8079}" type="parTrans" cxnId="{B546835F-C650-4DAE-9848-3D1760592CF7}">
      <dgm:prSet/>
      <dgm:spPr/>
      <dgm:t>
        <a:bodyPr/>
        <a:lstStyle/>
        <a:p>
          <a:endParaRPr lang="en-US"/>
        </a:p>
      </dgm:t>
    </dgm:pt>
    <dgm:pt modelId="{FA89E6B5-34AF-43C3-B0E3-B5383E3B6C4D}" type="sibTrans" cxnId="{B546835F-C650-4DAE-9848-3D1760592CF7}">
      <dgm:prSet/>
      <dgm:spPr/>
      <dgm:t>
        <a:bodyPr/>
        <a:lstStyle/>
        <a:p>
          <a:endParaRPr lang="en-US"/>
        </a:p>
      </dgm:t>
    </dgm:pt>
    <dgm:pt modelId="{5DCAA500-9D1D-473A-ACE3-79D3CEC891AB}">
      <dgm:prSet/>
      <dgm:spPr/>
      <dgm:t>
        <a:bodyPr/>
        <a:lstStyle/>
        <a:p>
          <a:r>
            <a:rPr lang="en-US" dirty="0"/>
            <a:t>Alcotest</a:t>
          </a:r>
        </a:p>
      </dgm:t>
    </dgm:pt>
    <dgm:pt modelId="{B24C1A13-5BA4-445A-B9BA-A64C6CFF8798}" type="parTrans" cxnId="{4056E852-2094-4639-95E2-08C26609CC8E}">
      <dgm:prSet/>
      <dgm:spPr/>
      <dgm:t>
        <a:bodyPr/>
        <a:lstStyle/>
        <a:p>
          <a:endParaRPr lang="en-US"/>
        </a:p>
      </dgm:t>
    </dgm:pt>
    <dgm:pt modelId="{1F2B0B60-73D2-46A5-97B0-B9F27AEDE9EB}" type="sibTrans" cxnId="{4056E852-2094-4639-95E2-08C26609CC8E}">
      <dgm:prSet/>
      <dgm:spPr/>
      <dgm:t>
        <a:bodyPr/>
        <a:lstStyle/>
        <a:p>
          <a:endParaRPr lang="en-US"/>
        </a:p>
      </dgm:t>
    </dgm:pt>
    <dgm:pt modelId="{9DD2E822-2B92-402F-8415-2F93A949E9B2}">
      <dgm:prSet/>
      <dgm:spPr/>
      <dgm:t>
        <a:bodyPr/>
        <a:lstStyle/>
        <a:p>
          <a:r>
            <a:rPr lang="en-US" dirty="0"/>
            <a:t>2  police vehicles</a:t>
          </a:r>
        </a:p>
      </dgm:t>
    </dgm:pt>
    <dgm:pt modelId="{605D7752-E16E-4585-AE10-E95B6F69F32A}" type="parTrans" cxnId="{6D78E7D6-9BB0-42DD-B2C5-FA273C4C2A65}">
      <dgm:prSet/>
      <dgm:spPr/>
      <dgm:t>
        <a:bodyPr/>
        <a:lstStyle/>
        <a:p>
          <a:endParaRPr lang="en-US"/>
        </a:p>
      </dgm:t>
    </dgm:pt>
    <dgm:pt modelId="{049F4FA4-D8CA-42BF-9FA8-FBEDA24BB45A}" type="sibTrans" cxnId="{6D78E7D6-9BB0-42DD-B2C5-FA273C4C2A65}">
      <dgm:prSet/>
      <dgm:spPr/>
      <dgm:t>
        <a:bodyPr/>
        <a:lstStyle/>
        <a:p>
          <a:endParaRPr lang="en-US"/>
        </a:p>
      </dgm:t>
    </dgm:pt>
    <dgm:pt modelId="{60C215EF-FDBB-47AA-B4E5-20AEF7C64084}">
      <dgm:prSet/>
      <dgm:spPr/>
      <dgm:t>
        <a:bodyPr/>
        <a:lstStyle/>
        <a:p>
          <a:r>
            <a:rPr lang="en-US" dirty="0"/>
            <a:t>Fire Department  $100,000</a:t>
          </a:r>
        </a:p>
      </dgm:t>
    </dgm:pt>
    <dgm:pt modelId="{D72B387F-86AC-4834-AEE8-491A3CAF8DF7}" type="parTrans" cxnId="{2EDABC38-5A2E-4BAD-88E6-B314DEC714E8}">
      <dgm:prSet/>
      <dgm:spPr/>
      <dgm:t>
        <a:bodyPr/>
        <a:lstStyle/>
        <a:p>
          <a:endParaRPr lang="en-US"/>
        </a:p>
      </dgm:t>
    </dgm:pt>
    <dgm:pt modelId="{88DC23F4-6A85-4549-9948-76C6E4F6245E}" type="sibTrans" cxnId="{2EDABC38-5A2E-4BAD-88E6-B314DEC714E8}">
      <dgm:prSet/>
      <dgm:spPr/>
      <dgm:t>
        <a:bodyPr/>
        <a:lstStyle/>
        <a:p>
          <a:endParaRPr lang="en-US"/>
        </a:p>
      </dgm:t>
    </dgm:pt>
    <dgm:pt modelId="{48C3AB2D-6A7F-4FA2-BCF7-52A3F6EAC867}">
      <dgm:prSet/>
      <dgm:spPr/>
      <dgm:t>
        <a:bodyPr/>
        <a:lstStyle/>
        <a:p>
          <a:r>
            <a:rPr lang="en-US" dirty="0"/>
            <a:t>SCBA Replacement</a:t>
          </a:r>
        </a:p>
      </dgm:t>
    </dgm:pt>
    <dgm:pt modelId="{F5171BF3-E16D-4449-9A36-ED717FE6FE2B}" type="parTrans" cxnId="{CF7129E7-CDA1-46BD-A64F-64E4B82E257B}">
      <dgm:prSet/>
      <dgm:spPr/>
      <dgm:t>
        <a:bodyPr/>
        <a:lstStyle/>
        <a:p>
          <a:endParaRPr lang="en-US"/>
        </a:p>
      </dgm:t>
    </dgm:pt>
    <dgm:pt modelId="{D173F1D7-2B82-4928-AC2C-A97C2B2DEE62}" type="sibTrans" cxnId="{CF7129E7-CDA1-46BD-A64F-64E4B82E257B}">
      <dgm:prSet/>
      <dgm:spPr/>
      <dgm:t>
        <a:bodyPr/>
        <a:lstStyle/>
        <a:p>
          <a:endParaRPr lang="en-US"/>
        </a:p>
      </dgm:t>
    </dgm:pt>
    <dgm:pt modelId="{B633D82F-0BE8-458E-8FF3-A0311D531010}">
      <dgm:prSet/>
      <dgm:spPr/>
      <dgm:t>
        <a:bodyPr/>
        <a:lstStyle/>
        <a:p>
          <a:r>
            <a:rPr lang="en-US" dirty="0"/>
            <a:t>Digitization of Planning/Zoning Records $140,000</a:t>
          </a:r>
        </a:p>
      </dgm:t>
    </dgm:pt>
    <dgm:pt modelId="{5ED43F4A-DB26-4FC5-BC9C-13D6DA5B4531}" type="parTrans" cxnId="{9E81294C-C334-4C8C-85C3-9712BF050424}">
      <dgm:prSet/>
      <dgm:spPr/>
      <dgm:t>
        <a:bodyPr/>
        <a:lstStyle/>
        <a:p>
          <a:endParaRPr lang="en-US"/>
        </a:p>
      </dgm:t>
    </dgm:pt>
    <dgm:pt modelId="{675F8C82-3CEB-4C87-8AAD-FD36766F9DF9}" type="sibTrans" cxnId="{9E81294C-C334-4C8C-85C3-9712BF050424}">
      <dgm:prSet/>
      <dgm:spPr/>
      <dgm:t>
        <a:bodyPr/>
        <a:lstStyle/>
        <a:p>
          <a:endParaRPr lang="en-US"/>
        </a:p>
      </dgm:t>
    </dgm:pt>
    <dgm:pt modelId="{54796B5C-EEA5-4E3E-A562-9EA1528BD457}">
      <dgm:prSet/>
      <dgm:spPr/>
      <dgm:t>
        <a:bodyPr/>
        <a:lstStyle/>
        <a:p>
          <a:r>
            <a:rPr lang="en-US" dirty="0"/>
            <a:t>$ 492,900 Borough Contribution</a:t>
          </a:r>
        </a:p>
      </dgm:t>
    </dgm:pt>
    <dgm:pt modelId="{99A3EE53-144A-484E-A8AC-DE04D793CEE2}" type="parTrans" cxnId="{CD1ED1B0-6DE4-4E52-8C09-BE3B6AC77349}">
      <dgm:prSet/>
      <dgm:spPr/>
      <dgm:t>
        <a:bodyPr/>
        <a:lstStyle/>
        <a:p>
          <a:endParaRPr lang="en-US"/>
        </a:p>
      </dgm:t>
    </dgm:pt>
    <dgm:pt modelId="{FF4C8BEB-3D4F-4A06-927D-15F0A6821A55}" type="sibTrans" cxnId="{CD1ED1B0-6DE4-4E52-8C09-BE3B6AC77349}">
      <dgm:prSet/>
      <dgm:spPr/>
      <dgm:t>
        <a:bodyPr/>
        <a:lstStyle/>
        <a:p>
          <a:endParaRPr lang="en-US"/>
        </a:p>
      </dgm:t>
    </dgm:pt>
    <dgm:pt modelId="{AE343EF6-5C97-4206-BA29-F93634D57907}">
      <dgm:prSet/>
      <dgm:spPr/>
      <dgm:t>
        <a:bodyPr/>
        <a:lstStyle/>
        <a:p>
          <a:r>
            <a:rPr lang="en-US" dirty="0"/>
            <a:t>Sewer Utility truck</a:t>
          </a:r>
        </a:p>
      </dgm:t>
    </dgm:pt>
    <dgm:pt modelId="{50153705-ACB0-4CFA-8284-578C927F54AC}" type="parTrans" cxnId="{5614C953-14C0-4D75-9FD3-D0206519ED1E}">
      <dgm:prSet/>
      <dgm:spPr/>
      <dgm:t>
        <a:bodyPr/>
        <a:lstStyle/>
        <a:p>
          <a:endParaRPr lang="en-US"/>
        </a:p>
      </dgm:t>
    </dgm:pt>
    <dgm:pt modelId="{90F0A68C-E98D-4608-B987-A39CFB08D282}" type="sibTrans" cxnId="{5614C953-14C0-4D75-9FD3-D0206519ED1E}">
      <dgm:prSet/>
      <dgm:spPr/>
      <dgm:t>
        <a:bodyPr/>
        <a:lstStyle/>
        <a:p>
          <a:endParaRPr lang="en-US"/>
        </a:p>
      </dgm:t>
    </dgm:pt>
    <dgm:pt modelId="{21E6615A-FC0A-400A-899D-652646CEFC14}">
      <dgm:prSet/>
      <dgm:spPr/>
      <dgm:t>
        <a:bodyPr/>
        <a:lstStyle/>
        <a:p>
          <a:r>
            <a:rPr lang="en-US" dirty="0"/>
            <a:t>Tree truck</a:t>
          </a:r>
        </a:p>
      </dgm:t>
    </dgm:pt>
    <dgm:pt modelId="{FC4C33A5-B38E-4893-9C9E-9D305933AF61}" type="parTrans" cxnId="{08EB7FB2-BE17-4EB0-9C9B-4B790C2EAF1D}">
      <dgm:prSet/>
      <dgm:spPr/>
      <dgm:t>
        <a:bodyPr/>
        <a:lstStyle/>
        <a:p>
          <a:endParaRPr lang="en-US"/>
        </a:p>
      </dgm:t>
    </dgm:pt>
    <dgm:pt modelId="{B027B15A-E1FD-4FCB-BBA6-933627A51BBE}" type="sibTrans" cxnId="{08EB7FB2-BE17-4EB0-9C9B-4B790C2EAF1D}">
      <dgm:prSet/>
      <dgm:spPr/>
      <dgm:t>
        <a:bodyPr/>
        <a:lstStyle/>
        <a:p>
          <a:endParaRPr lang="en-US"/>
        </a:p>
      </dgm:t>
    </dgm:pt>
    <dgm:pt modelId="{3307C6B4-3635-4FFC-82C4-9B63644852DE}">
      <dgm:prSet/>
      <dgm:spPr/>
      <dgm:t>
        <a:bodyPr/>
        <a:lstStyle/>
        <a:p>
          <a:r>
            <a:rPr lang="en-US" dirty="0" err="1"/>
            <a:t>LiveScan</a:t>
          </a:r>
          <a:r>
            <a:rPr lang="en-US" dirty="0"/>
            <a:t> fingerprint equip     </a:t>
          </a:r>
        </a:p>
      </dgm:t>
    </dgm:pt>
    <dgm:pt modelId="{0466FB43-0766-482D-9420-9AD71BFC4055}" type="parTrans" cxnId="{17714290-BCF2-4A0B-AD12-BEAE694CCD69}">
      <dgm:prSet/>
      <dgm:spPr/>
      <dgm:t>
        <a:bodyPr/>
        <a:lstStyle/>
        <a:p>
          <a:endParaRPr lang="en-US"/>
        </a:p>
      </dgm:t>
    </dgm:pt>
    <dgm:pt modelId="{B6730056-86F7-4B73-8D06-DDAAF805C78B}" type="sibTrans" cxnId="{17714290-BCF2-4A0B-AD12-BEAE694CCD69}">
      <dgm:prSet/>
      <dgm:spPr/>
      <dgm:t>
        <a:bodyPr/>
        <a:lstStyle/>
        <a:p>
          <a:endParaRPr lang="en-US"/>
        </a:p>
      </dgm:t>
    </dgm:pt>
    <dgm:pt modelId="{1E7E226C-B1BA-4005-8BA3-FDFBA5F86BD2}">
      <dgm:prSet/>
      <dgm:spPr/>
      <dgm:t>
        <a:bodyPr/>
        <a:lstStyle/>
        <a:p>
          <a:r>
            <a:rPr lang="en-US" dirty="0"/>
            <a:t>Halsey Street Lot – Reimburse by Parking Authority $203,500</a:t>
          </a:r>
        </a:p>
      </dgm:t>
    </dgm:pt>
    <dgm:pt modelId="{ADCED3ED-DCE4-4D96-9E23-FD1097D7EE19}" type="parTrans" cxnId="{E91070CB-FC4F-427E-90E6-E1EEEDE6047A}">
      <dgm:prSet/>
      <dgm:spPr/>
      <dgm:t>
        <a:bodyPr/>
        <a:lstStyle/>
        <a:p>
          <a:endParaRPr lang="en-US"/>
        </a:p>
      </dgm:t>
    </dgm:pt>
    <dgm:pt modelId="{F2F69535-A3CA-4278-9818-E4FD9590FA6E}" type="sibTrans" cxnId="{E91070CB-FC4F-427E-90E6-E1EEEDE6047A}">
      <dgm:prSet/>
      <dgm:spPr/>
      <dgm:t>
        <a:bodyPr/>
        <a:lstStyle/>
        <a:p>
          <a:endParaRPr lang="en-US"/>
        </a:p>
      </dgm:t>
    </dgm:pt>
    <dgm:pt modelId="{8FE04049-1D11-4275-BB0D-3F126FE9F5C7}">
      <dgm:prSet/>
      <dgm:spPr/>
      <dgm:t>
        <a:bodyPr/>
        <a:lstStyle/>
        <a:p>
          <a:r>
            <a:rPr lang="en-US" dirty="0"/>
            <a:t>Douglas Dr., Dolores Dr. Michael Dr.</a:t>
          </a:r>
        </a:p>
      </dgm:t>
    </dgm:pt>
    <dgm:pt modelId="{DA21848C-ABF2-40DC-9200-B2BCE2155B15}" type="parTrans" cxnId="{50731E0F-9B0B-4785-B37B-2B36D8259289}">
      <dgm:prSet/>
      <dgm:spPr/>
      <dgm:t>
        <a:bodyPr/>
        <a:lstStyle/>
        <a:p>
          <a:endParaRPr lang="en-US"/>
        </a:p>
      </dgm:t>
    </dgm:pt>
    <dgm:pt modelId="{FCF7FDED-F4A8-4299-B16D-951870C70E82}" type="sibTrans" cxnId="{50731E0F-9B0B-4785-B37B-2B36D8259289}">
      <dgm:prSet/>
      <dgm:spPr/>
      <dgm:t>
        <a:bodyPr/>
        <a:lstStyle/>
        <a:p>
          <a:endParaRPr lang="en-US"/>
        </a:p>
      </dgm:t>
    </dgm:pt>
    <dgm:pt modelId="{8BA74CA8-2F40-4BA9-A351-D6AB34A00327}">
      <dgm:prSet/>
      <dgm:spPr/>
      <dgm:t>
        <a:bodyPr/>
        <a:lstStyle/>
        <a:p>
          <a:r>
            <a:rPr lang="en-US" dirty="0"/>
            <a:t> Lynn Circle , Robert Circle</a:t>
          </a:r>
        </a:p>
      </dgm:t>
    </dgm:pt>
    <dgm:pt modelId="{4A6148CD-0444-4D8C-8424-896E16A7423C}" type="parTrans" cxnId="{25042E3B-E054-4E65-A90F-049DF46C8C10}">
      <dgm:prSet/>
      <dgm:spPr/>
      <dgm:t>
        <a:bodyPr/>
        <a:lstStyle/>
        <a:p>
          <a:endParaRPr lang="en-US"/>
        </a:p>
      </dgm:t>
    </dgm:pt>
    <dgm:pt modelId="{8BACDB61-1B79-4579-A49C-88943DE17D09}" type="sibTrans" cxnId="{25042E3B-E054-4E65-A90F-049DF46C8C10}">
      <dgm:prSet/>
      <dgm:spPr/>
      <dgm:t>
        <a:bodyPr/>
        <a:lstStyle/>
        <a:p>
          <a:endParaRPr lang="en-US"/>
        </a:p>
      </dgm:t>
    </dgm:pt>
    <dgm:pt modelId="{D2AE0D51-2659-4697-A686-BB5A1EFFA778}">
      <dgm:prSet/>
      <dgm:spPr/>
      <dgm:t>
        <a:bodyPr/>
        <a:lstStyle/>
        <a:p>
          <a:r>
            <a:rPr lang="en-US" dirty="0"/>
            <a:t>$ 659,000, Grants</a:t>
          </a:r>
        </a:p>
      </dgm:t>
    </dgm:pt>
    <dgm:pt modelId="{9AFB2AFC-3B5D-436B-8BAA-6027B1563EE4}" type="parTrans" cxnId="{FF24C7A5-B3A1-475B-BBA9-533431639B11}">
      <dgm:prSet/>
      <dgm:spPr/>
      <dgm:t>
        <a:bodyPr/>
        <a:lstStyle/>
        <a:p>
          <a:endParaRPr lang="en-US"/>
        </a:p>
      </dgm:t>
    </dgm:pt>
    <dgm:pt modelId="{83732B38-27FD-4189-B65E-A75E794BF06A}" type="sibTrans" cxnId="{FF24C7A5-B3A1-475B-BBA9-533431639B11}">
      <dgm:prSet/>
      <dgm:spPr/>
      <dgm:t>
        <a:bodyPr/>
        <a:lstStyle/>
        <a:p>
          <a:endParaRPr lang="en-US"/>
        </a:p>
      </dgm:t>
    </dgm:pt>
    <dgm:pt modelId="{77A9283A-2921-4F8B-A990-AA5A32F81E94}">
      <dgm:prSet/>
      <dgm:spPr/>
      <dgm:t>
        <a:bodyPr/>
        <a:lstStyle/>
        <a:p>
          <a:endParaRPr lang="en-US" dirty="0"/>
        </a:p>
      </dgm:t>
    </dgm:pt>
    <dgm:pt modelId="{6FE13271-F59A-4D39-AA01-83760890CC1F}" type="sibTrans" cxnId="{521027A5-74D8-4E08-B1D5-1F76B9383229}">
      <dgm:prSet/>
      <dgm:spPr/>
      <dgm:t>
        <a:bodyPr/>
        <a:lstStyle/>
        <a:p>
          <a:endParaRPr lang="en-US"/>
        </a:p>
      </dgm:t>
    </dgm:pt>
    <dgm:pt modelId="{C162FFC4-A7A8-4ABF-AE31-B733417DFC85}" type="parTrans" cxnId="{521027A5-74D8-4E08-B1D5-1F76B9383229}">
      <dgm:prSet/>
      <dgm:spPr/>
      <dgm:t>
        <a:bodyPr/>
        <a:lstStyle/>
        <a:p>
          <a:endParaRPr lang="en-US"/>
        </a:p>
      </dgm:t>
    </dgm:pt>
    <dgm:pt modelId="{894632C2-3D4B-4F2F-9387-6CAD48F10930}" type="pres">
      <dgm:prSet presAssocID="{27C1E9AC-E20F-4B39-A22F-C290BAEEB3E9}" presName="diagram" presStyleCnt="0">
        <dgm:presLayoutVars>
          <dgm:dir/>
          <dgm:resizeHandles val="exact"/>
        </dgm:presLayoutVars>
      </dgm:prSet>
      <dgm:spPr/>
    </dgm:pt>
    <dgm:pt modelId="{F6C4C1B2-5D7D-4EB5-AE68-19ABD5F0F035}" type="pres">
      <dgm:prSet presAssocID="{B78B5ACC-41C4-4ABA-92C9-74EBE089B34B}" presName="node" presStyleLbl="node1" presStyleIdx="0" presStyleCnt="5">
        <dgm:presLayoutVars>
          <dgm:bulletEnabled val="1"/>
        </dgm:presLayoutVars>
      </dgm:prSet>
      <dgm:spPr/>
    </dgm:pt>
    <dgm:pt modelId="{C5814AFA-335C-451B-8EA9-C040944B827E}" type="pres">
      <dgm:prSet presAssocID="{F44985AF-CF52-4DAB-959F-B618C77FA418}" presName="sibTrans" presStyleCnt="0"/>
      <dgm:spPr/>
    </dgm:pt>
    <dgm:pt modelId="{22E4D3B0-DF91-4FFB-BE69-63B8213DF834}" type="pres">
      <dgm:prSet presAssocID="{BC4CB4C8-22F0-463E-88E9-503923654800}" presName="node" presStyleLbl="node1" presStyleIdx="1" presStyleCnt="5">
        <dgm:presLayoutVars>
          <dgm:bulletEnabled val="1"/>
        </dgm:presLayoutVars>
      </dgm:prSet>
      <dgm:spPr/>
    </dgm:pt>
    <dgm:pt modelId="{6E88BB70-8659-4017-A49F-464139C6B2DA}" type="pres">
      <dgm:prSet presAssocID="{D0D2BC7A-E51C-4CBF-947E-A006966AE7C4}" presName="sibTrans" presStyleCnt="0"/>
      <dgm:spPr/>
    </dgm:pt>
    <dgm:pt modelId="{01CAC17B-0500-4B51-8419-57B8581FFC11}" type="pres">
      <dgm:prSet presAssocID="{3D9F981F-F121-4D26-AA21-A8E5ADD6E131}" presName="node" presStyleLbl="node1" presStyleIdx="2" presStyleCnt="5">
        <dgm:presLayoutVars>
          <dgm:bulletEnabled val="1"/>
        </dgm:presLayoutVars>
      </dgm:prSet>
      <dgm:spPr/>
    </dgm:pt>
    <dgm:pt modelId="{001CA4F4-ADDB-4B42-8DFB-E197FA6C36AF}" type="pres">
      <dgm:prSet presAssocID="{C8EEF946-2960-422D-9C82-6D8900CC1A1E}" presName="sibTrans" presStyleCnt="0"/>
      <dgm:spPr/>
    </dgm:pt>
    <dgm:pt modelId="{05CC8244-0F95-4E21-9467-02B272B4641C}" type="pres">
      <dgm:prSet presAssocID="{60C215EF-FDBB-47AA-B4E5-20AEF7C64084}" presName="node" presStyleLbl="node1" presStyleIdx="3" presStyleCnt="5">
        <dgm:presLayoutVars>
          <dgm:bulletEnabled val="1"/>
        </dgm:presLayoutVars>
      </dgm:prSet>
      <dgm:spPr/>
    </dgm:pt>
    <dgm:pt modelId="{10A20B96-9521-48F5-B364-0ED7ED53683A}" type="pres">
      <dgm:prSet presAssocID="{88DC23F4-6A85-4549-9948-76C6E4F6245E}" presName="sibTrans" presStyleCnt="0"/>
      <dgm:spPr/>
    </dgm:pt>
    <dgm:pt modelId="{5FE0A29E-DC29-4CE6-BBF0-1A21A6349B24}" type="pres">
      <dgm:prSet presAssocID="{B633D82F-0BE8-458E-8FF3-A0311D531010}" presName="node" presStyleLbl="node1" presStyleIdx="4" presStyleCnt="5">
        <dgm:presLayoutVars>
          <dgm:bulletEnabled val="1"/>
        </dgm:presLayoutVars>
      </dgm:prSet>
      <dgm:spPr/>
    </dgm:pt>
  </dgm:ptLst>
  <dgm:cxnLst>
    <dgm:cxn modelId="{14F52608-65B8-49B2-92F0-30BB08CEFC85}" type="presOf" srcId="{8FE04049-1D11-4275-BB0D-3F126FE9F5C7}" destId="{F6C4C1B2-5D7D-4EB5-AE68-19ABD5F0F035}" srcOrd="0" destOrd="2" presId="urn:microsoft.com/office/officeart/2005/8/layout/default"/>
    <dgm:cxn modelId="{50731E0F-9B0B-4785-B37B-2B36D8259289}" srcId="{B78B5ACC-41C4-4ABA-92C9-74EBE089B34B}" destId="{8FE04049-1D11-4275-BB0D-3F126FE9F5C7}" srcOrd="1" destOrd="0" parTransId="{DA21848C-ABF2-40DC-9200-B2BCE2155B15}" sibTransId="{FCF7FDED-F4A8-4299-B16D-951870C70E82}"/>
    <dgm:cxn modelId="{357EF412-04B4-4E30-A0F0-F2568940C8C8}" srcId="{B78B5ACC-41C4-4ABA-92C9-74EBE089B34B}" destId="{86BCC74F-76A6-4F1D-B0EF-117E96D72453}" srcOrd="0" destOrd="0" parTransId="{DD5A5AC3-6293-4046-BA3C-7C1AEA6E2391}" sibTransId="{CDA32B99-A9F5-4196-B787-860462BD88A7}"/>
    <dgm:cxn modelId="{B72E4E19-A04E-47C4-92F7-3945D7FB5E40}" srcId="{27C1E9AC-E20F-4B39-A22F-C290BAEEB3E9}" destId="{3D9F981F-F121-4D26-AA21-A8E5ADD6E131}" srcOrd="2" destOrd="0" parTransId="{E29AB5E3-3941-4A94-80CF-9E1F11A94501}" sibTransId="{C8EEF946-2960-422D-9C82-6D8900CC1A1E}"/>
    <dgm:cxn modelId="{E0FB961A-B15B-4EBE-ABAB-214E04C79D95}" srcId="{27C1E9AC-E20F-4B39-A22F-C290BAEEB3E9}" destId="{BC4CB4C8-22F0-463E-88E9-503923654800}" srcOrd="1" destOrd="0" parTransId="{7A1E2B27-3FAC-48C0-A40B-C8C2318E1499}" sibTransId="{D0D2BC7A-E51C-4CBF-947E-A006966AE7C4}"/>
    <dgm:cxn modelId="{36FF8E2B-413F-4198-9B3E-DE7D2A9A5AB5}" type="presOf" srcId="{27C1E9AC-E20F-4B39-A22F-C290BAEEB3E9}" destId="{894632C2-3D4B-4F2F-9387-6CAD48F10930}" srcOrd="0" destOrd="0" presId="urn:microsoft.com/office/officeart/2005/8/layout/default"/>
    <dgm:cxn modelId="{67B47D30-CD45-4B8B-A199-5DA8818362C1}" type="presOf" srcId="{D2AE0D51-2659-4697-A686-BB5A1EFFA778}" destId="{F6C4C1B2-5D7D-4EB5-AE68-19ABD5F0F035}" srcOrd="0" destOrd="5" presId="urn:microsoft.com/office/officeart/2005/8/layout/default"/>
    <dgm:cxn modelId="{2EDABC38-5A2E-4BAD-88E6-B314DEC714E8}" srcId="{27C1E9AC-E20F-4B39-A22F-C290BAEEB3E9}" destId="{60C215EF-FDBB-47AA-B4E5-20AEF7C64084}" srcOrd="3" destOrd="0" parTransId="{D72B387F-86AC-4834-AEE8-491A3CAF8DF7}" sibTransId="{88DC23F4-6A85-4549-9948-76C6E4F6245E}"/>
    <dgm:cxn modelId="{25042E3B-E054-4E65-A90F-049DF46C8C10}" srcId="{B78B5ACC-41C4-4ABA-92C9-74EBE089B34B}" destId="{8BA74CA8-2F40-4BA9-A351-D6AB34A00327}" srcOrd="2" destOrd="0" parTransId="{4A6148CD-0444-4D8C-8424-896E16A7423C}" sibTransId="{8BACDB61-1B79-4579-A49C-88943DE17D09}"/>
    <dgm:cxn modelId="{B2A3BC3B-5C02-4548-A471-D63338A0A7A9}" type="presOf" srcId="{B633D82F-0BE8-458E-8FF3-A0311D531010}" destId="{5FE0A29E-DC29-4CE6-BBF0-1A21A6349B24}" srcOrd="0" destOrd="0" presId="urn:microsoft.com/office/officeart/2005/8/layout/default"/>
    <dgm:cxn modelId="{C5190240-017C-4B8D-ACE7-E3452F5B96BE}" type="presOf" srcId="{77A9283A-2921-4F8B-A990-AA5A32F81E94}" destId="{F6C4C1B2-5D7D-4EB5-AE68-19ABD5F0F035}" srcOrd="0" destOrd="4" presId="urn:microsoft.com/office/officeart/2005/8/layout/default"/>
    <dgm:cxn modelId="{B546835F-C650-4DAE-9848-3D1760592CF7}" srcId="{3D9F981F-F121-4D26-AA21-A8E5ADD6E131}" destId="{60DD50F3-B7C0-49D1-86E3-E0E34F751E71}" srcOrd="0" destOrd="0" parTransId="{91EF2939-3F8D-4576-AD3D-74BCB5BA8079}" sibTransId="{FA89E6B5-34AF-43C3-B0E3-B5383E3B6C4D}"/>
    <dgm:cxn modelId="{F479A161-5BFA-41F3-B43D-A03564254744}" type="presOf" srcId="{9487E9EE-522C-4749-A6AC-A40A14432A1F}" destId="{22E4D3B0-DF91-4FFB-BE69-63B8213DF834}" srcOrd="0" destOrd="1" presId="urn:microsoft.com/office/officeart/2005/8/layout/default"/>
    <dgm:cxn modelId="{A9439745-0B52-44AF-AAEB-396B5B49C5DB}" type="presOf" srcId="{54796B5C-EEA5-4E3E-A562-9EA1528BD457}" destId="{F6C4C1B2-5D7D-4EB5-AE68-19ABD5F0F035}" srcOrd="0" destOrd="6" presId="urn:microsoft.com/office/officeart/2005/8/layout/default"/>
    <dgm:cxn modelId="{9CB9BC65-59DD-436B-AE85-037D58661AA2}" type="presOf" srcId="{AE343EF6-5C97-4206-BA29-F93634D57907}" destId="{22E4D3B0-DF91-4FFB-BE69-63B8213DF834}" srcOrd="0" destOrd="3" presId="urn:microsoft.com/office/officeart/2005/8/layout/default"/>
    <dgm:cxn modelId="{F67D3D68-491C-4006-AABF-8BFEC55A114D}" type="presOf" srcId="{832A63E5-680D-48E9-A808-13656BFCA5C9}" destId="{22E4D3B0-DF91-4FFB-BE69-63B8213DF834}" srcOrd="0" destOrd="2" presId="urn:microsoft.com/office/officeart/2005/8/layout/default"/>
    <dgm:cxn modelId="{C2506249-CEBE-410C-8A39-881D50E93B10}" type="presOf" srcId="{86BCC74F-76A6-4F1D-B0EF-117E96D72453}" destId="{F6C4C1B2-5D7D-4EB5-AE68-19ABD5F0F035}" srcOrd="0" destOrd="1" presId="urn:microsoft.com/office/officeart/2005/8/layout/default"/>
    <dgm:cxn modelId="{9E81294C-C334-4C8C-85C3-9712BF050424}" srcId="{27C1E9AC-E20F-4B39-A22F-C290BAEEB3E9}" destId="{B633D82F-0BE8-458E-8FF3-A0311D531010}" srcOrd="4" destOrd="0" parTransId="{5ED43F4A-DB26-4FC5-BC9C-13D6DA5B4531}" sibTransId="{675F8C82-3CEB-4C87-8AAD-FD36766F9DF9}"/>
    <dgm:cxn modelId="{2F38F66E-C06A-45B4-8B8A-7D05FF8D4240}" type="presOf" srcId="{9DD2E822-2B92-402F-8415-2F93A949E9B2}" destId="{01CAC17B-0500-4B51-8419-57B8581FFC11}" srcOrd="0" destOrd="3" presId="urn:microsoft.com/office/officeart/2005/8/layout/default"/>
    <dgm:cxn modelId="{4056E852-2094-4639-95E2-08C26609CC8E}" srcId="{3D9F981F-F121-4D26-AA21-A8E5ADD6E131}" destId="{5DCAA500-9D1D-473A-ACE3-79D3CEC891AB}" srcOrd="1" destOrd="0" parTransId="{B24C1A13-5BA4-445A-B9BA-A64C6CFF8798}" sibTransId="{1F2B0B60-73D2-46A5-97B0-B9F27AEDE9EB}"/>
    <dgm:cxn modelId="{5614C953-14C0-4D75-9FD3-D0206519ED1E}" srcId="{BC4CB4C8-22F0-463E-88E9-503923654800}" destId="{AE343EF6-5C97-4206-BA29-F93634D57907}" srcOrd="2" destOrd="0" parTransId="{50153705-ACB0-4CFA-8284-578C927F54AC}" sibTransId="{90F0A68C-E98D-4608-B987-A39CFB08D282}"/>
    <dgm:cxn modelId="{3CC5DE79-4980-4143-B38C-71DCD85CFD3F}" type="presOf" srcId="{21E6615A-FC0A-400A-899D-652646CEFC14}" destId="{22E4D3B0-DF91-4FFB-BE69-63B8213DF834}" srcOrd="0" destOrd="4" presId="urn:microsoft.com/office/officeart/2005/8/layout/default"/>
    <dgm:cxn modelId="{239E227A-00C8-4E9D-A672-A5FEDB1E19FB}" type="presOf" srcId="{5DCAA500-9D1D-473A-ACE3-79D3CEC891AB}" destId="{01CAC17B-0500-4B51-8419-57B8581FFC11}" srcOrd="0" destOrd="2" presId="urn:microsoft.com/office/officeart/2005/8/layout/default"/>
    <dgm:cxn modelId="{DD29DA89-3F8E-4F7A-BF64-69A7CB946B59}" type="presOf" srcId="{60C215EF-FDBB-47AA-B4E5-20AEF7C64084}" destId="{05CC8244-0F95-4E21-9467-02B272B4641C}" srcOrd="0" destOrd="0" presId="urn:microsoft.com/office/officeart/2005/8/layout/default"/>
    <dgm:cxn modelId="{BBDC138A-FBC1-482E-AA9F-E0D133DE6D19}" type="presOf" srcId="{60DD50F3-B7C0-49D1-86E3-E0E34F751E71}" destId="{01CAC17B-0500-4B51-8419-57B8581FFC11}" srcOrd="0" destOrd="1" presId="urn:microsoft.com/office/officeart/2005/8/layout/default"/>
    <dgm:cxn modelId="{17714290-BCF2-4A0B-AD12-BEAE694CCD69}" srcId="{3D9F981F-F121-4D26-AA21-A8E5ADD6E131}" destId="{3307C6B4-3635-4FFC-82C4-9B63644852DE}" srcOrd="3" destOrd="0" parTransId="{0466FB43-0766-482D-9420-9AD71BFC4055}" sibTransId="{B6730056-86F7-4B73-8D06-DDAAF805C78B}"/>
    <dgm:cxn modelId="{18FF709B-0F43-405C-8FF5-95929F9C177E}" type="presOf" srcId="{3307C6B4-3635-4FFC-82C4-9B63644852DE}" destId="{01CAC17B-0500-4B51-8419-57B8581FFC11}" srcOrd="0" destOrd="4" presId="urn:microsoft.com/office/officeart/2005/8/layout/default"/>
    <dgm:cxn modelId="{E691199C-B5EE-4341-A0E9-6BE3AB7133B9}" type="presOf" srcId="{1E7E226C-B1BA-4005-8BA3-FDFBA5F86BD2}" destId="{F6C4C1B2-5D7D-4EB5-AE68-19ABD5F0F035}" srcOrd="0" destOrd="7" presId="urn:microsoft.com/office/officeart/2005/8/layout/default"/>
    <dgm:cxn modelId="{521027A5-74D8-4E08-B1D5-1F76B9383229}" srcId="{B78B5ACC-41C4-4ABA-92C9-74EBE089B34B}" destId="{77A9283A-2921-4F8B-A990-AA5A32F81E94}" srcOrd="3" destOrd="0" parTransId="{C162FFC4-A7A8-4ABF-AE31-B733417DFC85}" sibTransId="{6FE13271-F59A-4D39-AA01-83760890CC1F}"/>
    <dgm:cxn modelId="{FF24C7A5-B3A1-475B-BBA9-533431639B11}" srcId="{B78B5ACC-41C4-4ABA-92C9-74EBE089B34B}" destId="{D2AE0D51-2659-4697-A686-BB5A1EFFA778}" srcOrd="4" destOrd="0" parTransId="{9AFB2AFC-3B5D-436B-8BAA-6027B1563EE4}" sibTransId="{83732B38-27FD-4189-B65E-A75E794BF06A}"/>
    <dgm:cxn modelId="{B8111DA7-5ADF-481D-88CC-1E31ACDC5ADD}" type="presOf" srcId="{3D9F981F-F121-4D26-AA21-A8E5ADD6E131}" destId="{01CAC17B-0500-4B51-8419-57B8581FFC11}" srcOrd="0" destOrd="0" presId="urn:microsoft.com/office/officeart/2005/8/layout/default"/>
    <dgm:cxn modelId="{774763AF-E95B-42D2-9872-E0AE2446B1F9}" type="presOf" srcId="{8BA74CA8-2F40-4BA9-A351-D6AB34A00327}" destId="{F6C4C1B2-5D7D-4EB5-AE68-19ABD5F0F035}" srcOrd="0" destOrd="3" presId="urn:microsoft.com/office/officeart/2005/8/layout/default"/>
    <dgm:cxn modelId="{CD1ED1B0-6DE4-4E52-8C09-BE3B6AC77349}" srcId="{B78B5ACC-41C4-4ABA-92C9-74EBE089B34B}" destId="{54796B5C-EEA5-4E3E-A562-9EA1528BD457}" srcOrd="5" destOrd="0" parTransId="{99A3EE53-144A-484E-A8AC-DE04D793CEE2}" sibTransId="{FF4C8BEB-3D4F-4A06-927D-15F0A6821A55}"/>
    <dgm:cxn modelId="{08EB7FB2-BE17-4EB0-9C9B-4B790C2EAF1D}" srcId="{BC4CB4C8-22F0-463E-88E9-503923654800}" destId="{21E6615A-FC0A-400A-899D-652646CEFC14}" srcOrd="3" destOrd="0" parTransId="{FC4C33A5-B38E-4893-9C9E-9D305933AF61}" sibTransId="{B027B15A-E1FD-4FCB-BBA6-933627A51BBE}"/>
    <dgm:cxn modelId="{EF771BB4-A2B0-435F-9609-00A0EBDDDD6C}" type="presOf" srcId="{48C3AB2D-6A7F-4FA2-BCF7-52A3F6EAC867}" destId="{05CC8244-0F95-4E21-9467-02B272B4641C}" srcOrd="0" destOrd="1" presId="urn:microsoft.com/office/officeart/2005/8/layout/default"/>
    <dgm:cxn modelId="{2A2902B6-1203-47B4-9E03-FC967A5FBA96}" srcId="{BC4CB4C8-22F0-463E-88E9-503923654800}" destId="{832A63E5-680D-48E9-A808-13656BFCA5C9}" srcOrd="1" destOrd="0" parTransId="{FBBFCDD1-0AA4-4A22-AB41-EA8E5FAF6433}" sibTransId="{DDDBDDDC-853B-4546-9B2A-7A22D2055962}"/>
    <dgm:cxn modelId="{8E7B95BC-1ABA-4577-8A88-6DB014CFC214}" type="presOf" srcId="{B78B5ACC-41C4-4ABA-92C9-74EBE089B34B}" destId="{F6C4C1B2-5D7D-4EB5-AE68-19ABD5F0F035}" srcOrd="0" destOrd="0" presId="urn:microsoft.com/office/officeart/2005/8/layout/default"/>
    <dgm:cxn modelId="{6848FFC7-2F72-4FDE-9B8B-889D4E30899A}" type="presOf" srcId="{BC4CB4C8-22F0-463E-88E9-503923654800}" destId="{22E4D3B0-DF91-4FFB-BE69-63B8213DF834}" srcOrd="0" destOrd="0" presId="urn:microsoft.com/office/officeart/2005/8/layout/default"/>
    <dgm:cxn modelId="{497284CA-399A-47A4-9019-61A5EF940EB2}" srcId="{27C1E9AC-E20F-4B39-A22F-C290BAEEB3E9}" destId="{B78B5ACC-41C4-4ABA-92C9-74EBE089B34B}" srcOrd="0" destOrd="0" parTransId="{67BA889D-5508-47C8-AB48-7753406FEF2F}" sibTransId="{F44985AF-CF52-4DAB-959F-B618C77FA418}"/>
    <dgm:cxn modelId="{E91070CB-FC4F-427E-90E6-E1EEEDE6047A}" srcId="{B78B5ACC-41C4-4ABA-92C9-74EBE089B34B}" destId="{1E7E226C-B1BA-4005-8BA3-FDFBA5F86BD2}" srcOrd="6" destOrd="0" parTransId="{ADCED3ED-DCE4-4D96-9E23-FD1097D7EE19}" sibTransId="{F2F69535-A3CA-4278-9818-E4FD9590FA6E}"/>
    <dgm:cxn modelId="{6D78E7D6-9BB0-42DD-B2C5-FA273C4C2A65}" srcId="{3D9F981F-F121-4D26-AA21-A8E5ADD6E131}" destId="{9DD2E822-2B92-402F-8415-2F93A949E9B2}" srcOrd="2" destOrd="0" parTransId="{605D7752-E16E-4585-AE10-E95B6F69F32A}" sibTransId="{049F4FA4-D8CA-42BF-9FA8-FBEDA24BB45A}"/>
    <dgm:cxn modelId="{DDF46FE4-5BF2-4F20-B649-05A090A5F7BD}" srcId="{BC4CB4C8-22F0-463E-88E9-503923654800}" destId="{9487E9EE-522C-4749-A6AC-A40A14432A1F}" srcOrd="0" destOrd="0" parTransId="{2CC93602-C59D-48E5-A1B3-60E1AE56979D}" sibTransId="{C4F23DF1-46BF-4B68-91D6-8F8D66ABD182}"/>
    <dgm:cxn modelId="{CF7129E7-CDA1-46BD-A64F-64E4B82E257B}" srcId="{60C215EF-FDBB-47AA-B4E5-20AEF7C64084}" destId="{48C3AB2D-6A7F-4FA2-BCF7-52A3F6EAC867}" srcOrd="0" destOrd="0" parTransId="{F5171BF3-E16D-4449-9A36-ED717FE6FE2B}" sibTransId="{D173F1D7-2B82-4928-AC2C-A97C2B2DEE62}"/>
    <dgm:cxn modelId="{264AE6D1-EDC4-4F02-80A2-E8C335E80D77}" type="presParOf" srcId="{894632C2-3D4B-4F2F-9387-6CAD48F10930}" destId="{F6C4C1B2-5D7D-4EB5-AE68-19ABD5F0F035}" srcOrd="0" destOrd="0" presId="urn:microsoft.com/office/officeart/2005/8/layout/default"/>
    <dgm:cxn modelId="{847E12B2-20F4-40C2-BB49-CB01E733318F}" type="presParOf" srcId="{894632C2-3D4B-4F2F-9387-6CAD48F10930}" destId="{C5814AFA-335C-451B-8EA9-C040944B827E}" srcOrd="1" destOrd="0" presId="urn:microsoft.com/office/officeart/2005/8/layout/default"/>
    <dgm:cxn modelId="{78522612-BE82-4047-9AFB-FDD679871785}" type="presParOf" srcId="{894632C2-3D4B-4F2F-9387-6CAD48F10930}" destId="{22E4D3B0-DF91-4FFB-BE69-63B8213DF834}" srcOrd="2" destOrd="0" presId="urn:microsoft.com/office/officeart/2005/8/layout/default"/>
    <dgm:cxn modelId="{194210C5-7572-4CBB-A61C-F023479CC039}" type="presParOf" srcId="{894632C2-3D4B-4F2F-9387-6CAD48F10930}" destId="{6E88BB70-8659-4017-A49F-464139C6B2DA}" srcOrd="3" destOrd="0" presId="urn:microsoft.com/office/officeart/2005/8/layout/default"/>
    <dgm:cxn modelId="{10091AE5-5779-4E9A-A8AC-C472F73F93C0}" type="presParOf" srcId="{894632C2-3D4B-4F2F-9387-6CAD48F10930}" destId="{01CAC17B-0500-4B51-8419-57B8581FFC11}" srcOrd="4" destOrd="0" presId="urn:microsoft.com/office/officeart/2005/8/layout/default"/>
    <dgm:cxn modelId="{352A41E0-3BAA-4D52-B6FF-27B01B6E0E13}" type="presParOf" srcId="{894632C2-3D4B-4F2F-9387-6CAD48F10930}" destId="{001CA4F4-ADDB-4B42-8DFB-E197FA6C36AF}" srcOrd="5" destOrd="0" presId="urn:microsoft.com/office/officeart/2005/8/layout/default"/>
    <dgm:cxn modelId="{281507A8-7B6B-46EF-B5E1-031CC18707CE}" type="presParOf" srcId="{894632C2-3D4B-4F2F-9387-6CAD48F10930}" destId="{05CC8244-0F95-4E21-9467-02B272B4641C}" srcOrd="6" destOrd="0" presId="urn:microsoft.com/office/officeart/2005/8/layout/default"/>
    <dgm:cxn modelId="{B1B3A098-C58D-4EFA-9354-6EC8FFBA1DC8}" type="presParOf" srcId="{894632C2-3D4B-4F2F-9387-6CAD48F10930}" destId="{10A20B96-9521-48F5-B364-0ED7ED53683A}" srcOrd="7" destOrd="0" presId="urn:microsoft.com/office/officeart/2005/8/layout/default"/>
    <dgm:cxn modelId="{5B532F40-3FE0-4D43-AD7B-6178A1FDBD58}" type="presParOf" srcId="{894632C2-3D4B-4F2F-9387-6CAD48F10930}" destId="{5FE0A29E-DC29-4CE6-BBF0-1A21A6349B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0A6FD-E376-4623-8B75-A280456ADC4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00DA64-B183-49FA-B269-28746B7B2AE7}">
      <dgm:prSet/>
      <dgm:spPr/>
      <dgm:t>
        <a:bodyPr/>
        <a:lstStyle/>
        <a:p>
          <a:r>
            <a:rPr lang="en-US" dirty="0"/>
            <a:t>Kahn’s </a:t>
          </a:r>
          <a:r>
            <a:rPr lang="en-US"/>
            <a:t>Crossing Bridge Replacement</a:t>
          </a:r>
          <a:endParaRPr lang="en-US" dirty="0"/>
        </a:p>
      </dgm:t>
    </dgm:pt>
    <dgm:pt modelId="{43C04F48-7491-4C35-895F-B4874FD45DC4}" type="parTrans" cxnId="{11D4ABC6-D4C2-4553-8F33-B1CD34E36927}">
      <dgm:prSet/>
      <dgm:spPr/>
      <dgm:t>
        <a:bodyPr/>
        <a:lstStyle/>
        <a:p>
          <a:endParaRPr lang="en-US"/>
        </a:p>
      </dgm:t>
    </dgm:pt>
    <dgm:pt modelId="{88CD55CE-DBB9-4FCF-9066-CDFAD4619B8C}" type="sibTrans" cxnId="{11D4ABC6-D4C2-4553-8F33-B1CD34E36927}">
      <dgm:prSet/>
      <dgm:spPr/>
      <dgm:t>
        <a:bodyPr/>
        <a:lstStyle/>
        <a:p>
          <a:endParaRPr lang="en-US"/>
        </a:p>
      </dgm:t>
    </dgm:pt>
    <dgm:pt modelId="{139635E5-BAE6-4B6A-9E22-18E1E4AF167E}">
      <dgm:prSet/>
      <dgm:spPr/>
      <dgm:t>
        <a:bodyPr/>
        <a:lstStyle/>
        <a:p>
          <a:r>
            <a:rPr lang="en-US"/>
            <a:t>$425,000</a:t>
          </a:r>
        </a:p>
      </dgm:t>
    </dgm:pt>
    <dgm:pt modelId="{0B59F58D-3FF5-4AB8-BCAE-FADF5B38F619}" type="parTrans" cxnId="{38F9C305-C9FD-45F0-8DAA-D6384E28276E}">
      <dgm:prSet/>
      <dgm:spPr/>
      <dgm:t>
        <a:bodyPr/>
        <a:lstStyle/>
        <a:p>
          <a:endParaRPr lang="en-US"/>
        </a:p>
      </dgm:t>
    </dgm:pt>
    <dgm:pt modelId="{5622781A-C333-4B97-900D-E1EF3F76E39B}" type="sibTrans" cxnId="{38F9C305-C9FD-45F0-8DAA-D6384E28276E}">
      <dgm:prSet/>
      <dgm:spPr/>
      <dgm:t>
        <a:bodyPr/>
        <a:lstStyle/>
        <a:p>
          <a:endParaRPr lang="en-US"/>
        </a:p>
      </dgm:t>
    </dgm:pt>
    <dgm:pt modelId="{D287E968-3B89-4295-91BE-BDD641CB5235}">
      <dgm:prSet/>
      <dgm:spPr/>
      <dgm:t>
        <a:bodyPr/>
        <a:lstStyle/>
        <a:p>
          <a:r>
            <a:rPr lang="en-US"/>
            <a:t>Sources for Funding:</a:t>
          </a:r>
        </a:p>
      </dgm:t>
    </dgm:pt>
    <dgm:pt modelId="{CEC65044-A174-43FC-8BCE-76F15CB48D22}" type="parTrans" cxnId="{43E7F60C-E088-4668-9756-733976E7FA18}">
      <dgm:prSet/>
      <dgm:spPr/>
      <dgm:t>
        <a:bodyPr/>
        <a:lstStyle/>
        <a:p>
          <a:endParaRPr lang="en-US"/>
        </a:p>
      </dgm:t>
    </dgm:pt>
    <dgm:pt modelId="{D9380480-C138-4E51-A9D3-59EB82526F46}" type="sibTrans" cxnId="{43E7F60C-E088-4668-9756-733976E7FA18}">
      <dgm:prSet/>
      <dgm:spPr/>
      <dgm:t>
        <a:bodyPr/>
        <a:lstStyle/>
        <a:p>
          <a:endParaRPr lang="en-US"/>
        </a:p>
      </dgm:t>
    </dgm:pt>
    <dgm:pt modelId="{94E503DA-E2C9-4487-9D5A-5D49A8041F76}">
      <dgm:prSet/>
      <dgm:spPr/>
      <dgm:t>
        <a:bodyPr/>
        <a:lstStyle/>
        <a:p>
          <a:r>
            <a:rPr lang="en-US"/>
            <a:t>Capital Budget  $123,000</a:t>
          </a:r>
        </a:p>
      </dgm:t>
    </dgm:pt>
    <dgm:pt modelId="{42F16E4B-9597-4C65-8C03-9B6D04A11912}" type="parTrans" cxnId="{DFB13C48-E703-48A1-A0EE-9270FB2B370C}">
      <dgm:prSet/>
      <dgm:spPr/>
      <dgm:t>
        <a:bodyPr/>
        <a:lstStyle/>
        <a:p>
          <a:endParaRPr lang="en-US"/>
        </a:p>
      </dgm:t>
    </dgm:pt>
    <dgm:pt modelId="{FAD50C1F-1C57-413E-BBB6-DAC849720899}" type="sibTrans" cxnId="{DFB13C48-E703-48A1-A0EE-9270FB2B370C}">
      <dgm:prSet/>
      <dgm:spPr/>
      <dgm:t>
        <a:bodyPr/>
        <a:lstStyle/>
        <a:p>
          <a:endParaRPr lang="en-US"/>
        </a:p>
      </dgm:t>
    </dgm:pt>
    <dgm:pt modelId="{D12A791D-C98A-4CF6-845F-D9C1056FF1C7}">
      <dgm:prSet/>
      <dgm:spPr/>
      <dgm:t>
        <a:bodyPr/>
        <a:lstStyle/>
        <a:p>
          <a:r>
            <a:rPr lang="en-US"/>
            <a:t>NJDOT Grant $302,000</a:t>
          </a:r>
        </a:p>
      </dgm:t>
    </dgm:pt>
    <dgm:pt modelId="{8781563D-72B8-445E-A319-9441E0032BCD}" type="parTrans" cxnId="{CE818A30-498C-4F69-8AB2-D9E83A599353}">
      <dgm:prSet/>
      <dgm:spPr/>
      <dgm:t>
        <a:bodyPr/>
        <a:lstStyle/>
        <a:p>
          <a:endParaRPr lang="en-US"/>
        </a:p>
      </dgm:t>
    </dgm:pt>
    <dgm:pt modelId="{1F7E3697-3FBF-4AF7-803B-E5D56875A52A}" type="sibTrans" cxnId="{CE818A30-498C-4F69-8AB2-D9E83A599353}">
      <dgm:prSet/>
      <dgm:spPr/>
      <dgm:t>
        <a:bodyPr/>
        <a:lstStyle/>
        <a:p>
          <a:endParaRPr lang="en-US"/>
        </a:p>
      </dgm:t>
    </dgm:pt>
    <dgm:pt modelId="{B6F35EB6-B2B2-441C-B96C-B3B9605BD1FB}" type="pres">
      <dgm:prSet presAssocID="{2CD0A6FD-E376-4623-8B75-A280456ADC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CB60F5-8BED-40DC-B5C4-A8E85A03BB32}" type="pres">
      <dgm:prSet presAssocID="{9E00DA64-B183-49FA-B269-28746B7B2AE7}" presName="hierRoot1" presStyleCnt="0">
        <dgm:presLayoutVars>
          <dgm:hierBranch val="init"/>
        </dgm:presLayoutVars>
      </dgm:prSet>
      <dgm:spPr/>
    </dgm:pt>
    <dgm:pt modelId="{EB3E35F7-9D62-4387-8E61-B0EEEE5EACDC}" type="pres">
      <dgm:prSet presAssocID="{9E00DA64-B183-49FA-B269-28746B7B2AE7}" presName="rootComposite1" presStyleCnt="0"/>
      <dgm:spPr/>
    </dgm:pt>
    <dgm:pt modelId="{D87BBCAC-28D7-4AE9-985A-E0AE2F5CA41B}" type="pres">
      <dgm:prSet presAssocID="{9E00DA64-B183-49FA-B269-28746B7B2AE7}" presName="rootText1" presStyleLbl="node0" presStyleIdx="0" presStyleCnt="5">
        <dgm:presLayoutVars>
          <dgm:chPref val="3"/>
        </dgm:presLayoutVars>
      </dgm:prSet>
      <dgm:spPr/>
    </dgm:pt>
    <dgm:pt modelId="{B647A11C-CD5A-4944-926F-864CD6226B12}" type="pres">
      <dgm:prSet presAssocID="{9E00DA64-B183-49FA-B269-28746B7B2AE7}" presName="rootConnector1" presStyleLbl="node1" presStyleIdx="0" presStyleCnt="0"/>
      <dgm:spPr/>
    </dgm:pt>
    <dgm:pt modelId="{313C8171-991A-410F-9012-5B231C7FE167}" type="pres">
      <dgm:prSet presAssocID="{9E00DA64-B183-49FA-B269-28746B7B2AE7}" presName="hierChild2" presStyleCnt="0"/>
      <dgm:spPr/>
    </dgm:pt>
    <dgm:pt modelId="{3C6E82A9-7D98-48A2-94EB-A501B906255E}" type="pres">
      <dgm:prSet presAssocID="{9E00DA64-B183-49FA-B269-28746B7B2AE7}" presName="hierChild3" presStyleCnt="0"/>
      <dgm:spPr/>
    </dgm:pt>
    <dgm:pt modelId="{4F03119D-9941-4B07-B866-BCE6A3BDCFD5}" type="pres">
      <dgm:prSet presAssocID="{139635E5-BAE6-4B6A-9E22-18E1E4AF167E}" presName="hierRoot1" presStyleCnt="0">
        <dgm:presLayoutVars>
          <dgm:hierBranch val="init"/>
        </dgm:presLayoutVars>
      </dgm:prSet>
      <dgm:spPr/>
    </dgm:pt>
    <dgm:pt modelId="{A47465C4-5CBC-4CAA-BAFD-2981413CEB84}" type="pres">
      <dgm:prSet presAssocID="{139635E5-BAE6-4B6A-9E22-18E1E4AF167E}" presName="rootComposite1" presStyleCnt="0"/>
      <dgm:spPr/>
    </dgm:pt>
    <dgm:pt modelId="{E790D7BD-4C4D-4712-AB0B-AC6C7C29E7AC}" type="pres">
      <dgm:prSet presAssocID="{139635E5-BAE6-4B6A-9E22-18E1E4AF167E}" presName="rootText1" presStyleLbl="node0" presStyleIdx="1" presStyleCnt="5">
        <dgm:presLayoutVars>
          <dgm:chPref val="3"/>
        </dgm:presLayoutVars>
      </dgm:prSet>
      <dgm:spPr/>
    </dgm:pt>
    <dgm:pt modelId="{AC6BA297-A910-4F3A-A153-6B3575683CB3}" type="pres">
      <dgm:prSet presAssocID="{139635E5-BAE6-4B6A-9E22-18E1E4AF167E}" presName="rootConnector1" presStyleLbl="node1" presStyleIdx="0" presStyleCnt="0"/>
      <dgm:spPr/>
    </dgm:pt>
    <dgm:pt modelId="{8D1BAB63-8D0D-4258-BA4C-F9CD3BA82387}" type="pres">
      <dgm:prSet presAssocID="{139635E5-BAE6-4B6A-9E22-18E1E4AF167E}" presName="hierChild2" presStyleCnt="0"/>
      <dgm:spPr/>
    </dgm:pt>
    <dgm:pt modelId="{67BCBC59-5F7C-41D0-9336-3410ABE49739}" type="pres">
      <dgm:prSet presAssocID="{139635E5-BAE6-4B6A-9E22-18E1E4AF167E}" presName="hierChild3" presStyleCnt="0"/>
      <dgm:spPr/>
    </dgm:pt>
    <dgm:pt modelId="{553AC021-8F5F-4994-97B5-3C55CB883A7F}" type="pres">
      <dgm:prSet presAssocID="{D287E968-3B89-4295-91BE-BDD641CB5235}" presName="hierRoot1" presStyleCnt="0">
        <dgm:presLayoutVars>
          <dgm:hierBranch val="init"/>
        </dgm:presLayoutVars>
      </dgm:prSet>
      <dgm:spPr/>
    </dgm:pt>
    <dgm:pt modelId="{F9C5D53F-69D0-4269-B472-A850E3611130}" type="pres">
      <dgm:prSet presAssocID="{D287E968-3B89-4295-91BE-BDD641CB5235}" presName="rootComposite1" presStyleCnt="0"/>
      <dgm:spPr/>
    </dgm:pt>
    <dgm:pt modelId="{FA0AA2B9-BDF9-4F5F-AF27-78F15BF328AC}" type="pres">
      <dgm:prSet presAssocID="{D287E968-3B89-4295-91BE-BDD641CB5235}" presName="rootText1" presStyleLbl="node0" presStyleIdx="2" presStyleCnt="5">
        <dgm:presLayoutVars>
          <dgm:chPref val="3"/>
        </dgm:presLayoutVars>
      </dgm:prSet>
      <dgm:spPr/>
    </dgm:pt>
    <dgm:pt modelId="{2768C7F1-1153-443B-AC2A-11019BA0DDFF}" type="pres">
      <dgm:prSet presAssocID="{D287E968-3B89-4295-91BE-BDD641CB5235}" presName="rootConnector1" presStyleLbl="node1" presStyleIdx="0" presStyleCnt="0"/>
      <dgm:spPr/>
    </dgm:pt>
    <dgm:pt modelId="{F0AEB2C1-AA8D-4CAB-86F7-C5EA69AA68A8}" type="pres">
      <dgm:prSet presAssocID="{D287E968-3B89-4295-91BE-BDD641CB5235}" presName="hierChild2" presStyleCnt="0"/>
      <dgm:spPr/>
    </dgm:pt>
    <dgm:pt modelId="{1831A390-E71F-4FB5-97B6-8EC998F788F6}" type="pres">
      <dgm:prSet presAssocID="{D287E968-3B89-4295-91BE-BDD641CB5235}" presName="hierChild3" presStyleCnt="0"/>
      <dgm:spPr/>
    </dgm:pt>
    <dgm:pt modelId="{EAF3C771-169C-4AD4-BAF3-CAACC998F367}" type="pres">
      <dgm:prSet presAssocID="{94E503DA-E2C9-4487-9D5A-5D49A8041F76}" presName="hierRoot1" presStyleCnt="0">
        <dgm:presLayoutVars>
          <dgm:hierBranch val="init"/>
        </dgm:presLayoutVars>
      </dgm:prSet>
      <dgm:spPr/>
    </dgm:pt>
    <dgm:pt modelId="{E7928087-5D6B-4EE3-A95A-E2B54B371769}" type="pres">
      <dgm:prSet presAssocID="{94E503DA-E2C9-4487-9D5A-5D49A8041F76}" presName="rootComposite1" presStyleCnt="0"/>
      <dgm:spPr/>
    </dgm:pt>
    <dgm:pt modelId="{67C1E79B-8F26-4D7B-B8F9-073A47F7BD74}" type="pres">
      <dgm:prSet presAssocID="{94E503DA-E2C9-4487-9D5A-5D49A8041F76}" presName="rootText1" presStyleLbl="node0" presStyleIdx="3" presStyleCnt="5">
        <dgm:presLayoutVars>
          <dgm:chPref val="3"/>
        </dgm:presLayoutVars>
      </dgm:prSet>
      <dgm:spPr/>
    </dgm:pt>
    <dgm:pt modelId="{5C542AB5-7699-418B-AF36-3CCA7DC56230}" type="pres">
      <dgm:prSet presAssocID="{94E503DA-E2C9-4487-9D5A-5D49A8041F76}" presName="rootConnector1" presStyleLbl="node1" presStyleIdx="0" presStyleCnt="0"/>
      <dgm:spPr/>
    </dgm:pt>
    <dgm:pt modelId="{692AF646-22AE-46A5-8416-EF8AB81FF95B}" type="pres">
      <dgm:prSet presAssocID="{94E503DA-E2C9-4487-9D5A-5D49A8041F76}" presName="hierChild2" presStyleCnt="0"/>
      <dgm:spPr/>
    </dgm:pt>
    <dgm:pt modelId="{F9530479-7977-4CCC-B28D-16BDCCD284BF}" type="pres">
      <dgm:prSet presAssocID="{94E503DA-E2C9-4487-9D5A-5D49A8041F76}" presName="hierChild3" presStyleCnt="0"/>
      <dgm:spPr/>
    </dgm:pt>
    <dgm:pt modelId="{A66E5DAE-5E5C-4568-A284-5526272E07E2}" type="pres">
      <dgm:prSet presAssocID="{D12A791D-C98A-4CF6-845F-D9C1056FF1C7}" presName="hierRoot1" presStyleCnt="0">
        <dgm:presLayoutVars>
          <dgm:hierBranch val="init"/>
        </dgm:presLayoutVars>
      </dgm:prSet>
      <dgm:spPr/>
    </dgm:pt>
    <dgm:pt modelId="{8400B5F9-E5C1-469B-BB14-3A228CCECFAF}" type="pres">
      <dgm:prSet presAssocID="{D12A791D-C98A-4CF6-845F-D9C1056FF1C7}" presName="rootComposite1" presStyleCnt="0"/>
      <dgm:spPr/>
    </dgm:pt>
    <dgm:pt modelId="{43633A9C-7D50-4807-BFDE-CCB082E05D7A}" type="pres">
      <dgm:prSet presAssocID="{D12A791D-C98A-4CF6-845F-D9C1056FF1C7}" presName="rootText1" presStyleLbl="node0" presStyleIdx="4" presStyleCnt="5">
        <dgm:presLayoutVars>
          <dgm:chPref val="3"/>
        </dgm:presLayoutVars>
      </dgm:prSet>
      <dgm:spPr/>
    </dgm:pt>
    <dgm:pt modelId="{1F2B34C2-E355-4C41-9335-D7B2286BBB87}" type="pres">
      <dgm:prSet presAssocID="{D12A791D-C98A-4CF6-845F-D9C1056FF1C7}" presName="rootConnector1" presStyleLbl="node1" presStyleIdx="0" presStyleCnt="0"/>
      <dgm:spPr/>
    </dgm:pt>
    <dgm:pt modelId="{353A423A-A6D2-40C5-BAA2-087CA5C4DC30}" type="pres">
      <dgm:prSet presAssocID="{D12A791D-C98A-4CF6-845F-D9C1056FF1C7}" presName="hierChild2" presStyleCnt="0"/>
      <dgm:spPr/>
    </dgm:pt>
    <dgm:pt modelId="{1CAD6A86-3564-4FA5-8DA5-8AA121CFBC19}" type="pres">
      <dgm:prSet presAssocID="{D12A791D-C98A-4CF6-845F-D9C1056FF1C7}" presName="hierChild3" presStyleCnt="0"/>
      <dgm:spPr/>
    </dgm:pt>
  </dgm:ptLst>
  <dgm:cxnLst>
    <dgm:cxn modelId="{38F9C305-C9FD-45F0-8DAA-D6384E28276E}" srcId="{2CD0A6FD-E376-4623-8B75-A280456ADC48}" destId="{139635E5-BAE6-4B6A-9E22-18E1E4AF167E}" srcOrd="1" destOrd="0" parTransId="{0B59F58D-3FF5-4AB8-BCAE-FADF5B38F619}" sibTransId="{5622781A-C333-4B97-900D-E1EF3F76E39B}"/>
    <dgm:cxn modelId="{43E7F60C-E088-4668-9756-733976E7FA18}" srcId="{2CD0A6FD-E376-4623-8B75-A280456ADC48}" destId="{D287E968-3B89-4295-91BE-BDD641CB5235}" srcOrd="2" destOrd="0" parTransId="{CEC65044-A174-43FC-8BCE-76F15CB48D22}" sibTransId="{D9380480-C138-4E51-A9D3-59EB82526F46}"/>
    <dgm:cxn modelId="{33B0D417-EE0C-44E1-A33E-790A22EF1436}" type="presOf" srcId="{D287E968-3B89-4295-91BE-BDD641CB5235}" destId="{2768C7F1-1153-443B-AC2A-11019BA0DDFF}" srcOrd="1" destOrd="0" presId="urn:microsoft.com/office/officeart/2009/3/layout/HorizontalOrganizationChart"/>
    <dgm:cxn modelId="{CE818A30-498C-4F69-8AB2-D9E83A599353}" srcId="{2CD0A6FD-E376-4623-8B75-A280456ADC48}" destId="{D12A791D-C98A-4CF6-845F-D9C1056FF1C7}" srcOrd="4" destOrd="0" parTransId="{8781563D-72B8-445E-A319-9441E0032BCD}" sibTransId="{1F7E3697-3FBF-4AF7-803B-E5D56875A52A}"/>
    <dgm:cxn modelId="{3006D933-FB00-4A47-9A29-EF88558A5405}" type="presOf" srcId="{D12A791D-C98A-4CF6-845F-D9C1056FF1C7}" destId="{1F2B34C2-E355-4C41-9335-D7B2286BBB87}" srcOrd="1" destOrd="0" presId="urn:microsoft.com/office/officeart/2009/3/layout/HorizontalOrganizationChart"/>
    <dgm:cxn modelId="{9CFFB036-398E-427C-99C9-D883451437FE}" type="presOf" srcId="{139635E5-BAE6-4B6A-9E22-18E1E4AF167E}" destId="{AC6BA297-A910-4F3A-A153-6B3575683CB3}" srcOrd="1" destOrd="0" presId="urn:microsoft.com/office/officeart/2009/3/layout/HorizontalOrganizationChart"/>
    <dgm:cxn modelId="{ABC36F3B-CF1F-430B-8527-0BADF6FE689A}" type="presOf" srcId="{2CD0A6FD-E376-4623-8B75-A280456ADC48}" destId="{B6F35EB6-B2B2-441C-B96C-B3B9605BD1FB}" srcOrd="0" destOrd="0" presId="urn:microsoft.com/office/officeart/2009/3/layout/HorizontalOrganizationChart"/>
    <dgm:cxn modelId="{DFB13C48-E703-48A1-A0EE-9270FB2B370C}" srcId="{2CD0A6FD-E376-4623-8B75-A280456ADC48}" destId="{94E503DA-E2C9-4487-9D5A-5D49A8041F76}" srcOrd="3" destOrd="0" parTransId="{42F16E4B-9597-4C65-8C03-9B6D04A11912}" sibTransId="{FAD50C1F-1C57-413E-BBB6-DAC849720899}"/>
    <dgm:cxn modelId="{1B994F51-D854-4B9F-99B9-6BF4F2DB589C}" type="presOf" srcId="{9E00DA64-B183-49FA-B269-28746B7B2AE7}" destId="{D87BBCAC-28D7-4AE9-985A-E0AE2F5CA41B}" srcOrd="0" destOrd="0" presId="urn:microsoft.com/office/officeart/2009/3/layout/HorizontalOrganizationChart"/>
    <dgm:cxn modelId="{50830B95-9FC5-48AE-8E6E-53965429FFF4}" type="presOf" srcId="{D12A791D-C98A-4CF6-845F-D9C1056FF1C7}" destId="{43633A9C-7D50-4807-BFDE-CCB082E05D7A}" srcOrd="0" destOrd="0" presId="urn:microsoft.com/office/officeart/2009/3/layout/HorizontalOrganizationChart"/>
    <dgm:cxn modelId="{345951AE-435C-4996-B280-C24177DF0A6E}" type="presOf" srcId="{139635E5-BAE6-4B6A-9E22-18E1E4AF167E}" destId="{E790D7BD-4C4D-4712-AB0B-AC6C7C29E7AC}" srcOrd="0" destOrd="0" presId="urn:microsoft.com/office/officeart/2009/3/layout/HorizontalOrganizationChart"/>
    <dgm:cxn modelId="{11D4ABC6-D4C2-4553-8F33-B1CD34E36927}" srcId="{2CD0A6FD-E376-4623-8B75-A280456ADC48}" destId="{9E00DA64-B183-49FA-B269-28746B7B2AE7}" srcOrd="0" destOrd="0" parTransId="{43C04F48-7491-4C35-895F-B4874FD45DC4}" sibTransId="{88CD55CE-DBB9-4FCF-9066-CDFAD4619B8C}"/>
    <dgm:cxn modelId="{C9FA70DA-93F0-446A-A0C4-F2C48F2BA1A4}" type="presOf" srcId="{94E503DA-E2C9-4487-9D5A-5D49A8041F76}" destId="{67C1E79B-8F26-4D7B-B8F9-073A47F7BD74}" srcOrd="0" destOrd="0" presId="urn:microsoft.com/office/officeart/2009/3/layout/HorizontalOrganizationChart"/>
    <dgm:cxn modelId="{9AC1B0E4-1BD9-4ACC-B5D5-DAE60EDDDF23}" type="presOf" srcId="{D287E968-3B89-4295-91BE-BDD641CB5235}" destId="{FA0AA2B9-BDF9-4F5F-AF27-78F15BF328AC}" srcOrd="0" destOrd="0" presId="urn:microsoft.com/office/officeart/2009/3/layout/HorizontalOrganizationChart"/>
    <dgm:cxn modelId="{020EBCE7-BF66-470A-B6FA-DA734DC4FEA6}" type="presOf" srcId="{9E00DA64-B183-49FA-B269-28746B7B2AE7}" destId="{B647A11C-CD5A-4944-926F-864CD6226B12}" srcOrd="1" destOrd="0" presId="urn:microsoft.com/office/officeart/2009/3/layout/HorizontalOrganizationChart"/>
    <dgm:cxn modelId="{3834E6FE-D526-464F-9717-1D8E7BD52307}" type="presOf" srcId="{94E503DA-E2C9-4487-9D5A-5D49A8041F76}" destId="{5C542AB5-7699-418B-AF36-3CCA7DC56230}" srcOrd="1" destOrd="0" presId="urn:microsoft.com/office/officeart/2009/3/layout/HorizontalOrganizationChart"/>
    <dgm:cxn modelId="{C6DBFAD7-F6C4-46AD-A935-ABC5FE047E26}" type="presParOf" srcId="{B6F35EB6-B2B2-441C-B96C-B3B9605BD1FB}" destId="{A5CB60F5-8BED-40DC-B5C4-A8E85A03BB32}" srcOrd="0" destOrd="0" presId="urn:microsoft.com/office/officeart/2009/3/layout/HorizontalOrganizationChart"/>
    <dgm:cxn modelId="{C375523E-344C-4886-A835-23949B0289AD}" type="presParOf" srcId="{A5CB60F5-8BED-40DC-B5C4-A8E85A03BB32}" destId="{EB3E35F7-9D62-4387-8E61-B0EEEE5EACDC}" srcOrd="0" destOrd="0" presId="urn:microsoft.com/office/officeart/2009/3/layout/HorizontalOrganizationChart"/>
    <dgm:cxn modelId="{1C265622-6AEE-4221-B1E9-A8EA331B4729}" type="presParOf" srcId="{EB3E35F7-9D62-4387-8E61-B0EEEE5EACDC}" destId="{D87BBCAC-28D7-4AE9-985A-E0AE2F5CA41B}" srcOrd="0" destOrd="0" presId="urn:microsoft.com/office/officeart/2009/3/layout/HorizontalOrganizationChart"/>
    <dgm:cxn modelId="{D5499FFF-8E59-4781-B386-0F54FA7D3B51}" type="presParOf" srcId="{EB3E35F7-9D62-4387-8E61-B0EEEE5EACDC}" destId="{B647A11C-CD5A-4944-926F-864CD6226B12}" srcOrd="1" destOrd="0" presId="urn:microsoft.com/office/officeart/2009/3/layout/HorizontalOrganizationChart"/>
    <dgm:cxn modelId="{16868890-4281-4C68-B995-6E40B8C3C263}" type="presParOf" srcId="{A5CB60F5-8BED-40DC-B5C4-A8E85A03BB32}" destId="{313C8171-991A-410F-9012-5B231C7FE167}" srcOrd="1" destOrd="0" presId="urn:microsoft.com/office/officeart/2009/3/layout/HorizontalOrganizationChart"/>
    <dgm:cxn modelId="{D87D52F0-EA58-4E94-A58F-70C90B852F79}" type="presParOf" srcId="{A5CB60F5-8BED-40DC-B5C4-A8E85A03BB32}" destId="{3C6E82A9-7D98-48A2-94EB-A501B906255E}" srcOrd="2" destOrd="0" presId="urn:microsoft.com/office/officeart/2009/3/layout/HorizontalOrganizationChart"/>
    <dgm:cxn modelId="{0DDACA3D-0035-498E-80DC-D6431E078D10}" type="presParOf" srcId="{B6F35EB6-B2B2-441C-B96C-B3B9605BD1FB}" destId="{4F03119D-9941-4B07-B866-BCE6A3BDCFD5}" srcOrd="1" destOrd="0" presId="urn:microsoft.com/office/officeart/2009/3/layout/HorizontalOrganizationChart"/>
    <dgm:cxn modelId="{714EC433-F4A8-4861-AE9F-7088D3955B65}" type="presParOf" srcId="{4F03119D-9941-4B07-B866-BCE6A3BDCFD5}" destId="{A47465C4-5CBC-4CAA-BAFD-2981413CEB84}" srcOrd="0" destOrd="0" presId="urn:microsoft.com/office/officeart/2009/3/layout/HorizontalOrganizationChart"/>
    <dgm:cxn modelId="{7D72AE29-88D7-4DBF-9301-675EC58D5344}" type="presParOf" srcId="{A47465C4-5CBC-4CAA-BAFD-2981413CEB84}" destId="{E790D7BD-4C4D-4712-AB0B-AC6C7C29E7AC}" srcOrd="0" destOrd="0" presId="urn:microsoft.com/office/officeart/2009/3/layout/HorizontalOrganizationChart"/>
    <dgm:cxn modelId="{93457574-B33D-4A49-9626-E40BE72200C7}" type="presParOf" srcId="{A47465C4-5CBC-4CAA-BAFD-2981413CEB84}" destId="{AC6BA297-A910-4F3A-A153-6B3575683CB3}" srcOrd="1" destOrd="0" presId="urn:microsoft.com/office/officeart/2009/3/layout/HorizontalOrganizationChart"/>
    <dgm:cxn modelId="{C7387D92-CCF6-4EE6-A035-7C98BCB48B79}" type="presParOf" srcId="{4F03119D-9941-4B07-B866-BCE6A3BDCFD5}" destId="{8D1BAB63-8D0D-4258-BA4C-F9CD3BA82387}" srcOrd="1" destOrd="0" presId="urn:microsoft.com/office/officeart/2009/3/layout/HorizontalOrganizationChart"/>
    <dgm:cxn modelId="{3B59414F-ADDE-4E97-BCB5-4CEB16CC0072}" type="presParOf" srcId="{4F03119D-9941-4B07-B866-BCE6A3BDCFD5}" destId="{67BCBC59-5F7C-41D0-9336-3410ABE49739}" srcOrd="2" destOrd="0" presId="urn:microsoft.com/office/officeart/2009/3/layout/HorizontalOrganizationChart"/>
    <dgm:cxn modelId="{FEC0B18C-C0B4-462D-BD26-101A6C95AB45}" type="presParOf" srcId="{B6F35EB6-B2B2-441C-B96C-B3B9605BD1FB}" destId="{553AC021-8F5F-4994-97B5-3C55CB883A7F}" srcOrd="2" destOrd="0" presId="urn:microsoft.com/office/officeart/2009/3/layout/HorizontalOrganizationChart"/>
    <dgm:cxn modelId="{E1F22FB6-744D-41F1-8FEC-3D0E8646168E}" type="presParOf" srcId="{553AC021-8F5F-4994-97B5-3C55CB883A7F}" destId="{F9C5D53F-69D0-4269-B472-A850E3611130}" srcOrd="0" destOrd="0" presId="urn:microsoft.com/office/officeart/2009/3/layout/HorizontalOrganizationChart"/>
    <dgm:cxn modelId="{CE1BBFEF-D548-4C9B-9FB0-4FDE964FF517}" type="presParOf" srcId="{F9C5D53F-69D0-4269-B472-A850E3611130}" destId="{FA0AA2B9-BDF9-4F5F-AF27-78F15BF328AC}" srcOrd="0" destOrd="0" presId="urn:microsoft.com/office/officeart/2009/3/layout/HorizontalOrganizationChart"/>
    <dgm:cxn modelId="{178A1B5A-2DA7-43CB-A283-96A96A618570}" type="presParOf" srcId="{F9C5D53F-69D0-4269-B472-A850E3611130}" destId="{2768C7F1-1153-443B-AC2A-11019BA0DDFF}" srcOrd="1" destOrd="0" presId="urn:microsoft.com/office/officeart/2009/3/layout/HorizontalOrganizationChart"/>
    <dgm:cxn modelId="{D37754A1-3EB6-41DE-817C-7E0AF427C325}" type="presParOf" srcId="{553AC021-8F5F-4994-97B5-3C55CB883A7F}" destId="{F0AEB2C1-AA8D-4CAB-86F7-C5EA69AA68A8}" srcOrd="1" destOrd="0" presId="urn:microsoft.com/office/officeart/2009/3/layout/HorizontalOrganizationChart"/>
    <dgm:cxn modelId="{47AD8D5E-E047-4B87-A6BB-6F3E4D02D69A}" type="presParOf" srcId="{553AC021-8F5F-4994-97B5-3C55CB883A7F}" destId="{1831A390-E71F-4FB5-97B6-8EC998F788F6}" srcOrd="2" destOrd="0" presId="urn:microsoft.com/office/officeart/2009/3/layout/HorizontalOrganizationChart"/>
    <dgm:cxn modelId="{77915BE3-53AF-4F01-8444-8315906A5503}" type="presParOf" srcId="{B6F35EB6-B2B2-441C-B96C-B3B9605BD1FB}" destId="{EAF3C771-169C-4AD4-BAF3-CAACC998F367}" srcOrd="3" destOrd="0" presId="urn:microsoft.com/office/officeart/2009/3/layout/HorizontalOrganizationChart"/>
    <dgm:cxn modelId="{D12E8F6E-4341-4A43-96B9-3C05CD7405C1}" type="presParOf" srcId="{EAF3C771-169C-4AD4-BAF3-CAACC998F367}" destId="{E7928087-5D6B-4EE3-A95A-E2B54B371769}" srcOrd="0" destOrd="0" presId="urn:microsoft.com/office/officeart/2009/3/layout/HorizontalOrganizationChart"/>
    <dgm:cxn modelId="{E627507D-40A7-4947-960A-7969C0414130}" type="presParOf" srcId="{E7928087-5D6B-4EE3-A95A-E2B54B371769}" destId="{67C1E79B-8F26-4D7B-B8F9-073A47F7BD74}" srcOrd="0" destOrd="0" presId="urn:microsoft.com/office/officeart/2009/3/layout/HorizontalOrganizationChart"/>
    <dgm:cxn modelId="{08849951-45FC-4D87-AAEE-35A9AA5F364E}" type="presParOf" srcId="{E7928087-5D6B-4EE3-A95A-E2B54B371769}" destId="{5C542AB5-7699-418B-AF36-3CCA7DC56230}" srcOrd="1" destOrd="0" presId="urn:microsoft.com/office/officeart/2009/3/layout/HorizontalOrganizationChart"/>
    <dgm:cxn modelId="{30780104-72D5-47DD-9F30-4B408FE88FBF}" type="presParOf" srcId="{EAF3C771-169C-4AD4-BAF3-CAACC998F367}" destId="{692AF646-22AE-46A5-8416-EF8AB81FF95B}" srcOrd="1" destOrd="0" presId="urn:microsoft.com/office/officeart/2009/3/layout/HorizontalOrganizationChart"/>
    <dgm:cxn modelId="{8C16BD06-6A25-45A1-A504-5A424B8BE5BB}" type="presParOf" srcId="{EAF3C771-169C-4AD4-BAF3-CAACC998F367}" destId="{F9530479-7977-4CCC-B28D-16BDCCD284BF}" srcOrd="2" destOrd="0" presId="urn:microsoft.com/office/officeart/2009/3/layout/HorizontalOrganizationChart"/>
    <dgm:cxn modelId="{D824AE95-FC62-495E-90B6-D1683A44A4C9}" type="presParOf" srcId="{B6F35EB6-B2B2-441C-B96C-B3B9605BD1FB}" destId="{A66E5DAE-5E5C-4568-A284-5526272E07E2}" srcOrd="4" destOrd="0" presId="urn:microsoft.com/office/officeart/2009/3/layout/HorizontalOrganizationChart"/>
    <dgm:cxn modelId="{043B4852-E744-4BFB-B61B-DE500D26A6DB}" type="presParOf" srcId="{A66E5DAE-5E5C-4568-A284-5526272E07E2}" destId="{8400B5F9-E5C1-469B-BB14-3A228CCECFAF}" srcOrd="0" destOrd="0" presId="urn:microsoft.com/office/officeart/2009/3/layout/HorizontalOrganizationChart"/>
    <dgm:cxn modelId="{B2510A3A-13E4-4839-9C4F-E4DF60B6900A}" type="presParOf" srcId="{8400B5F9-E5C1-469B-BB14-3A228CCECFAF}" destId="{43633A9C-7D50-4807-BFDE-CCB082E05D7A}" srcOrd="0" destOrd="0" presId="urn:microsoft.com/office/officeart/2009/3/layout/HorizontalOrganizationChart"/>
    <dgm:cxn modelId="{F688F803-280E-4385-9582-7B2518CA4039}" type="presParOf" srcId="{8400B5F9-E5C1-469B-BB14-3A228CCECFAF}" destId="{1F2B34C2-E355-4C41-9335-D7B2286BBB87}" srcOrd="1" destOrd="0" presId="urn:microsoft.com/office/officeart/2009/3/layout/HorizontalOrganizationChart"/>
    <dgm:cxn modelId="{5E635938-BCD3-4545-B05A-FDED7AB93AF1}" type="presParOf" srcId="{A66E5DAE-5E5C-4568-A284-5526272E07E2}" destId="{353A423A-A6D2-40C5-BAA2-087CA5C4DC30}" srcOrd="1" destOrd="0" presId="urn:microsoft.com/office/officeart/2009/3/layout/HorizontalOrganizationChart"/>
    <dgm:cxn modelId="{93011548-9F67-463E-925B-F97562D31A4A}" type="presParOf" srcId="{A66E5DAE-5E5C-4568-A284-5526272E07E2}" destId="{1CAD6A86-3564-4FA5-8DA5-8AA121CFBC1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4C1B2-5D7D-4EB5-AE68-19ABD5F0F035}">
      <dsp:nvSpPr>
        <dsp:cNvPr id="0" name=""/>
        <dsp:cNvSpPr/>
      </dsp:nvSpPr>
      <dsp:spPr>
        <a:xfrm>
          <a:off x="0" y="431616"/>
          <a:ext cx="2561209" cy="1536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Milling &amp; Paving $1,151,900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Woodside Ave.	, Rose Street, Lowell Ave.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Douglas Dr., Dolores Dr. Michael Dr.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Lynn Circle , Robert Circle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$ 659,000, Grants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$ 492,900 Borough Contribution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Halsey Street Lot – Reimburse by Parking Authority $203,500</a:t>
          </a:r>
        </a:p>
      </dsp:txBody>
      <dsp:txXfrm>
        <a:off x="0" y="431616"/>
        <a:ext cx="2561209" cy="1536725"/>
      </dsp:txXfrm>
    </dsp:sp>
    <dsp:sp modelId="{22E4D3B0-DF91-4FFB-BE69-63B8213DF834}">
      <dsp:nvSpPr>
        <dsp:cNvPr id="0" name=""/>
        <dsp:cNvSpPr/>
      </dsp:nvSpPr>
      <dsp:spPr>
        <a:xfrm>
          <a:off x="2817330" y="431616"/>
          <a:ext cx="2561209" cy="153672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Public  Works  $761,000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One automated garbage truck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Pick up truck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Sewer Utility truck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Tree truck</a:t>
          </a:r>
        </a:p>
      </dsp:txBody>
      <dsp:txXfrm>
        <a:off x="2817330" y="431616"/>
        <a:ext cx="2561209" cy="1536725"/>
      </dsp:txXfrm>
    </dsp:sp>
    <dsp:sp modelId="{01CAC17B-0500-4B51-8419-57B8581FFC11}">
      <dsp:nvSpPr>
        <dsp:cNvPr id="0" name=""/>
        <dsp:cNvSpPr/>
      </dsp:nvSpPr>
      <dsp:spPr>
        <a:xfrm>
          <a:off x="5634661" y="431616"/>
          <a:ext cx="2561209" cy="153672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Police Department $175,000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Rifle Suppressors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Alcotest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2  police vehicles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LiveScan</a:t>
          </a:r>
          <a:r>
            <a:rPr lang="en-US" sz="900" kern="1200" dirty="0"/>
            <a:t> fingerprint equip     </a:t>
          </a:r>
        </a:p>
      </dsp:txBody>
      <dsp:txXfrm>
        <a:off x="5634661" y="431616"/>
        <a:ext cx="2561209" cy="1536725"/>
      </dsp:txXfrm>
    </dsp:sp>
    <dsp:sp modelId="{05CC8244-0F95-4E21-9467-02B272B4641C}">
      <dsp:nvSpPr>
        <dsp:cNvPr id="0" name=""/>
        <dsp:cNvSpPr/>
      </dsp:nvSpPr>
      <dsp:spPr>
        <a:xfrm>
          <a:off x="1408665" y="2224462"/>
          <a:ext cx="2561209" cy="153672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Fire Department  $100,000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SCBA Replacement</a:t>
          </a:r>
        </a:p>
      </dsp:txBody>
      <dsp:txXfrm>
        <a:off x="1408665" y="2224462"/>
        <a:ext cx="2561209" cy="1536725"/>
      </dsp:txXfrm>
    </dsp:sp>
    <dsp:sp modelId="{5FE0A29E-DC29-4CE6-BBF0-1A21A6349B24}">
      <dsp:nvSpPr>
        <dsp:cNvPr id="0" name=""/>
        <dsp:cNvSpPr/>
      </dsp:nvSpPr>
      <dsp:spPr>
        <a:xfrm>
          <a:off x="4225995" y="2224462"/>
          <a:ext cx="2561209" cy="153672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Digitization of Planning/Zoning Records $140,000</a:t>
          </a:r>
        </a:p>
      </dsp:txBody>
      <dsp:txXfrm>
        <a:off x="4225995" y="2224462"/>
        <a:ext cx="2561209" cy="1536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BBCAC-28D7-4AE9-985A-E0AE2F5CA41B}">
      <dsp:nvSpPr>
        <dsp:cNvPr id="0" name=""/>
        <dsp:cNvSpPr/>
      </dsp:nvSpPr>
      <dsp:spPr>
        <a:xfrm>
          <a:off x="1154203" y="1596"/>
          <a:ext cx="2691717" cy="8209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Kahn’s </a:t>
          </a:r>
          <a:r>
            <a:rPr lang="en-US" sz="2500" kern="1200"/>
            <a:t>Crossing Bridge Replacement</a:t>
          </a:r>
          <a:endParaRPr lang="en-US" sz="2500" kern="1200" dirty="0"/>
        </a:p>
      </dsp:txBody>
      <dsp:txXfrm>
        <a:off x="1154203" y="1596"/>
        <a:ext cx="2691717" cy="820973"/>
      </dsp:txXfrm>
    </dsp:sp>
    <dsp:sp modelId="{E790D7BD-4C4D-4712-AB0B-AC6C7C29E7AC}">
      <dsp:nvSpPr>
        <dsp:cNvPr id="0" name=""/>
        <dsp:cNvSpPr/>
      </dsp:nvSpPr>
      <dsp:spPr>
        <a:xfrm>
          <a:off x="1154203" y="1159034"/>
          <a:ext cx="2691717" cy="8209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$425,000</a:t>
          </a:r>
        </a:p>
      </dsp:txBody>
      <dsp:txXfrm>
        <a:off x="1154203" y="1159034"/>
        <a:ext cx="2691717" cy="820973"/>
      </dsp:txXfrm>
    </dsp:sp>
    <dsp:sp modelId="{FA0AA2B9-BDF9-4F5F-AF27-78F15BF328AC}">
      <dsp:nvSpPr>
        <dsp:cNvPr id="0" name=""/>
        <dsp:cNvSpPr/>
      </dsp:nvSpPr>
      <dsp:spPr>
        <a:xfrm>
          <a:off x="1154203" y="2316473"/>
          <a:ext cx="2691717" cy="8209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Sources for Funding:</a:t>
          </a:r>
        </a:p>
      </dsp:txBody>
      <dsp:txXfrm>
        <a:off x="1154203" y="2316473"/>
        <a:ext cx="2691717" cy="820973"/>
      </dsp:txXfrm>
    </dsp:sp>
    <dsp:sp modelId="{67C1E79B-8F26-4D7B-B8F9-073A47F7BD74}">
      <dsp:nvSpPr>
        <dsp:cNvPr id="0" name=""/>
        <dsp:cNvSpPr/>
      </dsp:nvSpPr>
      <dsp:spPr>
        <a:xfrm>
          <a:off x="1154203" y="3473911"/>
          <a:ext cx="2691717" cy="8209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Capital Budget  $123,000</a:t>
          </a:r>
        </a:p>
      </dsp:txBody>
      <dsp:txXfrm>
        <a:off x="1154203" y="3473911"/>
        <a:ext cx="2691717" cy="820973"/>
      </dsp:txXfrm>
    </dsp:sp>
    <dsp:sp modelId="{43633A9C-7D50-4807-BFDE-CCB082E05D7A}">
      <dsp:nvSpPr>
        <dsp:cNvPr id="0" name=""/>
        <dsp:cNvSpPr/>
      </dsp:nvSpPr>
      <dsp:spPr>
        <a:xfrm>
          <a:off x="1154203" y="4631349"/>
          <a:ext cx="2691717" cy="8209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NJDOT Grant $302,000</a:t>
          </a:r>
        </a:p>
      </dsp:txBody>
      <dsp:txXfrm>
        <a:off x="1154203" y="4631349"/>
        <a:ext cx="2691717" cy="82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0.36111</cdr:x>
      <cdr:y>0.23571</cdr:y>
    </cdr:from>
    <cdr:to>
      <cdr:x>0.5463</cdr:x>
      <cdr:y>0.28622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1066800"/>
          <a:ext cx="1524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0E2EEED-F6AB-4FC0-879B-218D4EDB4B9D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FA165579-3ECC-479E-88BB-002CD30D38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6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/>
              <a:t>Recreation</a:t>
            </a:r>
          </a:p>
          <a:p>
            <a:r>
              <a:rPr lang="en-US" sz="1900" dirty="0"/>
              <a:t>Library</a:t>
            </a:r>
          </a:p>
          <a:p>
            <a:r>
              <a:rPr lang="en-US" sz="1900" dirty="0"/>
              <a:t>Shared Service Agreements</a:t>
            </a:r>
          </a:p>
          <a:p>
            <a:r>
              <a:rPr lang="en-US" sz="1900" dirty="0"/>
              <a:t>MCUA 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5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9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7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year for this revenue replacement from the federal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2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1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65579-3ECC-479E-88BB-002CD30D38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A966-5FF8-42BB-99CA-3A8F33BC94C6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1D62-C8F2-4BD8-BAC5-27BA66149898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BCE6-EE1E-4AD6-9C91-36E90EE30E88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D42-5A51-4220-908B-AB9809E19FF1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0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1857-02B7-4A1E-B080-7276874AC9E5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5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7F76-C270-4FFF-A048-DC2F74CEEFF0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2F8E-4913-45E4-BE79-2CAF422093D9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2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B8CB-0925-4F0B-B9BE-ED043FBC1175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6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18CA-EDC8-47E3-93D6-6A3105E21C7A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71B9-5BE5-46E5-B90B-9BF2033E2FAE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C445-EA24-4C7C-A0B5-906D92474067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1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E453-A0B6-4C2A-BBD1-47D8DEBC942F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8069-30A7-4FB1-810F-78599011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ck building with trees and blue sky&#10;&#10;Description automatically generated with low confidence">
            <a:extLst>
              <a:ext uri="{FF2B5EF4-FFF2-40B4-BE49-F238E27FC236}">
                <a16:creationId xmlns:a16="http://schemas.microsoft.com/office/drawing/2014/main" id="{92E6F4D4-5FB3-1DBC-07A3-053AB23EC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-2" b="-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car parked on a city street&#10;&#10;Description automatically generated">
            <a:extLst>
              <a:ext uri="{FF2B5EF4-FFF2-40B4-BE49-F238E27FC236}">
                <a16:creationId xmlns:a16="http://schemas.microsoft.com/office/drawing/2014/main" id="{2DE4E715-2781-44A7-9211-D8921F6C95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034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Borough of Metuchen, New Jersey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42" y="2512611"/>
            <a:ext cx="3624602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2022 Proposed Budget Review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Melissa Perilstein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Borough Administrator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May 9,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0574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F008069-30A7-4FB1-810F-78599011DE5D}" type="slidenum">
              <a:rPr lang="en-US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2022 Budget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69172"/>
            <a:ext cx="7886700" cy="3956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Proposed municipal budget is $ 22.7M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Reflects 2022 local tax rate  of 1.458 from 2021 tax rate 1.421  (rounding allowance)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Budget relies on: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$1,100,000 in surplus funds(utilizing $ 275,000 less of surplus)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$250,000 contribution from Parking Authority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$ 1,448,954 State Aid (no change from 2021)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$ 572,087 from fees, permits, licenses, etc.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$ 550,000 from delinquent tax collection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$ 323,640 from grants, other </a:t>
            </a:r>
            <a:r>
              <a:rPr lang="en-US" sz="1800"/>
              <a:t>sources (subject to change)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$ 16,018,844 thru municipal property taxes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$ 910,486 thru library property taxes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$ 761,097 thru American Recovery Act – replacement of revenue COVID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942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69217845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Proposed 2022 Budget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2022/2021 Year Change</a:t>
            </a:r>
          </a:p>
        </p:txBody>
      </p:sp>
      <p:graphicFrame>
        <p:nvGraphicFramePr>
          <p:cNvPr id="5" name="Content Placeholder 4" title="dollars, in mill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74132"/>
              </p:ext>
            </p:extLst>
          </p:nvPr>
        </p:nvGraphicFramePr>
        <p:xfrm>
          <a:off x="228600" y="16002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6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020762"/>
          </a:xfrm>
        </p:spPr>
        <p:txBody>
          <a:bodyPr>
            <a:normAutofit/>
          </a:bodyPr>
          <a:lstStyle/>
          <a:p>
            <a:r>
              <a:rPr lang="en-US" sz="3500" dirty="0"/>
              <a:t>Where Your Taxes Go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07896"/>
              </p:ext>
            </p:extLst>
          </p:nvPr>
        </p:nvGraphicFramePr>
        <p:xfrm>
          <a:off x="0" y="954150"/>
          <a:ext cx="9067800" cy="59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8069-30A7-4FB1-810F-78599011DE5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61786" y="5306112"/>
            <a:ext cx="48962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Year Over Year Change:</a:t>
            </a:r>
          </a:p>
          <a:p>
            <a:r>
              <a:rPr lang="en-US" dirty="0"/>
              <a:t>Schools (</a:t>
            </a:r>
            <a:r>
              <a:rPr lang="en-US" dirty="0" err="1"/>
              <a:t>est</a:t>
            </a:r>
            <a:r>
              <a:rPr lang="en-US" dirty="0"/>
              <a:t>) – $181.69	Borough – $74.96</a:t>
            </a:r>
          </a:p>
          <a:p>
            <a:r>
              <a:rPr lang="en-US" dirty="0"/>
              <a:t>County (est) –$41.54	Library – $13.80</a:t>
            </a:r>
          </a:p>
        </p:txBody>
      </p:sp>
    </p:spTree>
    <p:extLst>
      <p:ext uri="{BB962C8B-B14F-4D97-AF65-F5344CB8AC3E}">
        <p14:creationId xmlns:p14="http://schemas.microsoft.com/office/powerpoint/2010/main" val="107455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65C93-AD41-4CCE-B687-931D681D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American Recovery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8FFC-0C15-4CC2-8945-3D2764A8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$761,097 – total replacement of revenue loss</a:t>
            </a:r>
          </a:p>
          <a:p>
            <a:r>
              <a:rPr lang="en-US" sz="1700" dirty="0"/>
              <a:t>Allocated for revenue loss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C5690-B956-41D0-ABCC-7647F494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008069-30A7-4FB1-810F-78599011DE5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Capital Expenditures $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F008069-30A7-4FB1-810F-78599011DE5D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06D5B71C-1DCC-4466-A19F-63F0F82DA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56877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57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outdoor, building, bridge&#10;&#10;Description automatically generated">
            <a:extLst>
              <a:ext uri="{FF2B5EF4-FFF2-40B4-BE49-F238E27FC236}">
                <a16:creationId xmlns:a16="http://schemas.microsoft.com/office/drawing/2014/main" id="{8157782D-5A69-FD94-E593-0C9630B2B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r="16009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3BB73-FA65-453B-B3DD-45D905BA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F008069-30A7-4FB1-810F-78599011DE5D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rgbClr val="FFFFFF"/>
              </a:solidFill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CAFEB8E-3789-EFB3-80CC-5D459241B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38128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18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DDDBE1B3EBF479B21ADC5404D8A32" ma:contentTypeVersion="2" ma:contentTypeDescription="Create a new document." ma:contentTypeScope="" ma:versionID="38f0f8d0311c97da5d14efc79e2b77fe">
  <xsd:schema xmlns:xsd="http://www.w3.org/2001/XMLSchema" xmlns:xs="http://www.w3.org/2001/XMLSchema" xmlns:p="http://schemas.microsoft.com/office/2006/metadata/properties" xmlns:ns3="6addd80d-3967-4da4-acd8-e514aa3fc1a4" targetNamespace="http://schemas.microsoft.com/office/2006/metadata/properties" ma:root="true" ma:fieldsID="32617c8d4cd1afc35cdbcd726aa32c29" ns3:_="">
    <xsd:import namespace="6addd80d-3967-4da4-acd8-e514aa3fc1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dd80d-3967-4da4-acd8-e514aa3fc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AC929A-374D-45E6-A106-F54F113E74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AF187-DB81-4C65-81C7-09B18C7FFBEF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addd80d-3967-4da4-acd8-e514aa3fc1a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F84A0F-39CA-4B43-970F-96D3AE7DF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dd80d-3967-4da4-acd8-e514aa3fc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372</Words>
  <Application>Microsoft Office PowerPoint</Application>
  <PresentationFormat>On-screen Show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Borough of Metuchen, New Jersey</vt:lpstr>
      <vt:lpstr>2022 Budget Review</vt:lpstr>
      <vt:lpstr>PowerPoint Presentation</vt:lpstr>
      <vt:lpstr>2022/2021 Year Change</vt:lpstr>
      <vt:lpstr>Where Your Taxes Go</vt:lpstr>
      <vt:lpstr>American Recovery Act</vt:lpstr>
      <vt:lpstr>Capital Expenditures $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Borough of Metuchen, New Jersey</dc:title>
  <dc:creator>Melissa Perilstein</dc:creator>
  <cp:lastModifiedBy>Melissa Perilstein</cp:lastModifiedBy>
  <cp:revision>23</cp:revision>
  <cp:lastPrinted>2022-05-09T14:30:16Z</cp:lastPrinted>
  <dcterms:created xsi:type="dcterms:W3CDTF">2020-07-09T15:02:58Z</dcterms:created>
  <dcterms:modified xsi:type="dcterms:W3CDTF">2022-05-10T13:22:04Z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0x010100826DDDBE1B3EBF479B21ADC5404D8A32</vt:lpwstr>
  </property>
</Properties>
</file>